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>
        <p:scale>
          <a:sx n="92" d="100"/>
          <a:sy n="92" d="100"/>
        </p:scale>
        <p:origin x="307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FD866-25C0-4E37-BD24-DBCA097B8894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E681C4-8B9C-444F-9679-F7B4F55261D0}">
      <dgm:prSet/>
      <dgm:spPr/>
      <dgm:t>
        <a:bodyPr/>
        <a:lstStyle/>
        <a:p>
          <a:r>
            <a:rPr lang="en-US" b="1"/>
            <a:t>Purpose: </a:t>
          </a:r>
          <a:r>
            <a:rPr lang="en-US"/>
            <a:t>A web app for teams to collaborate, manage tasks, and track progress.</a:t>
          </a:r>
        </a:p>
      </dgm:t>
    </dgm:pt>
    <dgm:pt modelId="{8A12B392-CA11-4BE6-A359-AEBAAD7FA238}" type="parTrans" cxnId="{A36DFEFA-9A7B-4969-A731-4653A1AA5B3D}">
      <dgm:prSet/>
      <dgm:spPr/>
      <dgm:t>
        <a:bodyPr/>
        <a:lstStyle/>
        <a:p>
          <a:endParaRPr lang="en-US"/>
        </a:p>
      </dgm:t>
    </dgm:pt>
    <dgm:pt modelId="{C8D6A11E-E893-4B27-A4C7-7234CD9049A6}" type="sibTrans" cxnId="{A36DFEFA-9A7B-4969-A731-4653A1AA5B3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85BDED6-6329-46BB-8C2E-7386374DDA65}">
      <dgm:prSet/>
      <dgm:spPr/>
      <dgm:t>
        <a:bodyPr/>
        <a:lstStyle/>
        <a:p>
          <a:r>
            <a:rPr lang="en-US" b="1"/>
            <a:t>Key Features: </a:t>
          </a:r>
          <a:r>
            <a:rPr lang="en-US"/>
            <a:t>Team registration, member management, task organization, and progress tracking.</a:t>
          </a:r>
        </a:p>
      </dgm:t>
    </dgm:pt>
    <dgm:pt modelId="{4CEF8135-2848-42AD-93FB-1D43D544C5F0}" type="parTrans" cxnId="{72D2E1CA-CCAB-49A8-A430-8BDE73210E73}">
      <dgm:prSet/>
      <dgm:spPr/>
      <dgm:t>
        <a:bodyPr/>
        <a:lstStyle/>
        <a:p>
          <a:endParaRPr lang="en-US"/>
        </a:p>
      </dgm:t>
    </dgm:pt>
    <dgm:pt modelId="{01517CBC-22AC-48DD-AF15-C3FCBEEF63DB}" type="sibTrans" cxnId="{72D2E1CA-CCAB-49A8-A430-8BDE73210E7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01172C4-EE59-4FF3-BA2E-0C5EB24FA112}">
      <dgm:prSet/>
      <dgm:spPr/>
      <dgm:t>
        <a:bodyPr/>
        <a:lstStyle/>
        <a:p>
          <a:r>
            <a:rPr lang="en-US" b="1"/>
            <a:t>Target Audience: </a:t>
          </a:r>
          <a:r>
            <a:rPr lang="en-US"/>
            <a:t>Small to mid-sized teams.</a:t>
          </a:r>
        </a:p>
      </dgm:t>
    </dgm:pt>
    <dgm:pt modelId="{C1021245-3283-40F3-A239-4AB48FDA1AB9}" type="parTrans" cxnId="{DA5C9F92-B935-40BC-88ED-301A0072EAF7}">
      <dgm:prSet/>
      <dgm:spPr/>
      <dgm:t>
        <a:bodyPr/>
        <a:lstStyle/>
        <a:p>
          <a:endParaRPr lang="en-US"/>
        </a:p>
      </dgm:t>
    </dgm:pt>
    <dgm:pt modelId="{9CF0D0BD-A261-45DC-BB28-C43696E54510}" type="sibTrans" cxnId="{DA5C9F92-B935-40BC-88ED-301A0072EAF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47987C3-4A87-4DE4-9546-CF8C5C4E3F2E}">
      <dgm:prSet/>
      <dgm:spPr/>
      <dgm:t>
        <a:bodyPr/>
        <a:lstStyle/>
        <a:p>
          <a:r>
            <a:rPr lang="en-US" b="1"/>
            <a:t>Main Goal: </a:t>
          </a:r>
          <a:r>
            <a:rPr lang="en-US"/>
            <a:t>Improve communication, transparency, and project efficiency through a centralized dashboard.</a:t>
          </a:r>
        </a:p>
      </dgm:t>
    </dgm:pt>
    <dgm:pt modelId="{10FAC727-0D38-4FCE-AD0F-E3D182462094}" type="parTrans" cxnId="{255B40FF-AB3D-4E4B-9797-D2776BD4B110}">
      <dgm:prSet/>
      <dgm:spPr/>
      <dgm:t>
        <a:bodyPr/>
        <a:lstStyle/>
        <a:p>
          <a:endParaRPr lang="en-US"/>
        </a:p>
      </dgm:t>
    </dgm:pt>
    <dgm:pt modelId="{A59ECF18-5682-43BF-94E7-BFD32F408F76}" type="sibTrans" cxnId="{255B40FF-AB3D-4E4B-9797-D2776BD4B11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74A29037-6CCF-7B41-8728-B6C9404B36D8}" type="pres">
      <dgm:prSet presAssocID="{E3DFD866-25C0-4E37-BD24-DBCA097B8894}" presName="Name0" presStyleCnt="0">
        <dgm:presLayoutVars>
          <dgm:animLvl val="lvl"/>
          <dgm:resizeHandles val="exact"/>
        </dgm:presLayoutVars>
      </dgm:prSet>
      <dgm:spPr/>
    </dgm:pt>
    <dgm:pt modelId="{0A048C21-6ABA-1A46-AB62-579F1F7324D3}" type="pres">
      <dgm:prSet presAssocID="{D0E681C4-8B9C-444F-9679-F7B4F55261D0}" presName="compositeNode" presStyleCnt="0">
        <dgm:presLayoutVars>
          <dgm:bulletEnabled val="1"/>
        </dgm:presLayoutVars>
      </dgm:prSet>
      <dgm:spPr/>
    </dgm:pt>
    <dgm:pt modelId="{D48FB9D2-FFC1-C543-A831-3855D5D29188}" type="pres">
      <dgm:prSet presAssocID="{D0E681C4-8B9C-444F-9679-F7B4F55261D0}" presName="bgRect" presStyleLbl="bgAccFollowNode1" presStyleIdx="0" presStyleCnt="4"/>
      <dgm:spPr/>
    </dgm:pt>
    <dgm:pt modelId="{B94B35E0-683B-5745-8170-33835FFCDE2D}" type="pres">
      <dgm:prSet presAssocID="{C8D6A11E-E893-4B27-A4C7-7234CD9049A6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E71B8E02-B43C-B84B-920F-8BC02A832A47}" type="pres">
      <dgm:prSet presAssocID="{D0E681C4-8B9C-444F-9679-F7B4F55261D0}" presName="bottomLine" presStyleLbl="alignNode1" presStyleIdx="1" presStyleCnt="8">
        <dgm:presLayoutVars/>
      </dgm:prSet>
      <dgm:spPr/>
    </dgm:pt>
    <dgm:pt modelId="{94227515-5D85-B94E-94AA-CF6D6BA33D0F}" type="pres">
      <dgm:prSet presAssocID="{D0E681C4-8B9C-444F-9679-F7B4F55261D0}" presName="nodeText" presStyleLbl="bgAccFollowNode1" presStyleIdx="0" presStyleCnt="4">
        <dgm:presLayoutVars>
          <dgm:bulletEnabled val="1"/>
        </dgm:presLayoutVars>
      </dgm:prSet>
      <dgm:spPr/>
    </dgm:pt>
    <dgm:pt modelId="{8F658C25-9206-F742-AB2B-BEE96776F8F8}" type="pres">
      <dgm:prSet presAssocID="{C8D6A11E-E893-4B27-A4C7-7234CD9049A6}" presName="sibTrans" presStyleCnt="0"/>
      <dgm:spPr/>
    </dgm:pt>
    <dgm:pt modelId="{02CF3770-504D-6B42-81B7-6F458C950A82}" type="pres">
      <dgm:prSet presAssocID="{F85BDED6-6329-46BB-8C2E-7386374DDA65}" presName="compositeNode" presStyleCnt="0">
        <dgm:presLayoutVars>
          <dgm:bulletEnabled val="1"/>
        </dgm:presLayoutVars>
      </dgm:prSet>
      <dgm:spPr/>
    </dgm:pt>
    <dgm:pt modelId="{BC91846E-3A3C-4E4E-89CB-4374E7569B51}" type="pres">
      <dgm:prSet presAssocID="{F85BDED6-6329-46BB-8C2E-7386374DDA65}" presName="bgRect" presStyleLbl="bgAccFollowNode1" presStyleIdx="1" presStyleCnt="4"/>
      <dgm:spPr/>
    </dgm:pt>
    <dgm:pt modelId="{C19503E5-0A5A-DD47-8C20-B7CFB4C2CD98}" type="pres">
      <dgm:prSet presAssocID="{01517CBC-22AC-48DD-AF15-C3FCBEEF63DB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51A0C823-0479-CB48-9617-D66D4C6B8368}" type="pres">
      <dgm:prSet presAssocID="{F85BDED6-6329-46BB-8C2E-7386374DDA65}" presName="bottomLine" presStyleLbl="alignNode1" presStyleIdx="3" presStyleCnt="8">
        <dgm:presLayoutVars/>
      </dgm:prSet>
      <dgm:spPr/>
    </dgm:pt>
    <dgm:pt modelId="{EE98536E-A515-0940-9CBA-90C7CF62040F}" type="pres">
      <dgm:prSet presAssocID="{F85BDED6-6329-46BB-8C2E-7386374DDA65}" presName="nodeText" presStyleLbl="bgAccFollowNode1" presStyleIdx="1" presStyleCnt="4">
        <dgm:presLayoutVars>
          <dgm:bulletEnabled val="1"/>
        </dgm:presLayoutVars>
      </dgm:prSet>
      <dgm:spPr/>
    </dgm:pt>
    <dgm:pt modelId="{A3B41263-445A-804B-8928-D2C73B3701EE}" type="pres">
      <dgm:prSet presAssocID="{01517CBC-22AC-48DD-AF15-C3FCBEEF63DB}" presName="sibTrans" presStyleCnt="0"/>
      <dgm:spPr/>
    </dgm:pt>
    <dgm:pt modelId="{2CDFD6BA-3151-754D-BC78-8D09F82BD3A5}" type="pres">
      <dgm:prSet presAssocID="{401172C4-EE59-4FF3-BA2E-0C5EB24FA112}" presName="compositeNode" presStyleCnt="0">
        <dgm:presLayoutVars>
          <dgm:bulletEnabled val="1"/>
        </dgm:presLayoutVars>
      </dgm:prSet>
      <dgm:spPr/>
    </dgm:pt>
    <dgm:pt modelId="{00771B8E-61E2-BE47-ACE8-3943E6D37C3F}" type="pres">
      <dgm:prSet presAssocID="{401172C4-EE59-4FF3-BA2E-0C5EB24FA112}" presName="bgRect" presStyleLbl="bgAccFollowNode1" presStyleIdx="2" presStyleCnt="4"/>
      <dgm:spPr/>
    </dgm:pt>
    <dgm:pt modelId="{FBE9D1B6-92C7-4B43-BB5F-2349809F5DC2}" type="pres">
      <dgm:prSet presAssocID="{9CF0D0BD-A261-45DC-BB28-C43696E54510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2D7BAD5-0189-004E-B828-917E97B085D0}" type="pres">
      <dgm:prSet presAssocID="{401172C4-EE59-4FF3-BA2E-0C5EB24FA112}" presName="bottomLine" presStyleLbl="alignNode1" presStyleIdx="5" presStyleCnt="8">
        <dgm:presLayoutVars/>
      </dgm:prSet>
      <dgm:spPr/>
    </dgm:pt>
    <dgm:pt modelId="{B47AA4E6-8B8E-BE45-B424-FEBBEB108887}" type="pres">
      <dgm:prSet presAssocID="{401172C4-EE59-4FF3-BA2E-0C5EB24FA112}" presName="nodeText" presStyleLbl="bgAccFollowNode1" presStyleIdx="2" presStyleCnt="4">
        <dgm:presLayoutVars>
          <dgm:bulletEnabled val="1"/>
        </dgm:presLayoutVars>
      </dgm:prSet>
      <dgm:spPr/>
    </dgm:pt>
    <dgm:pt modelId="{2F6D6997-5B93-5E4F-9E0A-9747E8AA7F22}" type="pres">
      <dgm:prSet presAssocID="{9CF0D0BD-A261-45DC-BB28-C43696E54510}" presName="sibTrans" presStyleCnt="0"/>
      <dgm:spPr/>
    </dgm:pt>
    <dgm:pt modelId="{7DF336C1-E33B-E24A-96A2-B0A8C10ED37F}" type="pres">
      <dgm:prSet presAssocID="{547987C3-4A87-4DE4-9546-CF8C5C4E3F2E}" presName="compositeNode" presStyleCnt="0">
        <dgm:presLayoutVars>
          <dgm:bulletEnabled val="1"/>
        </dgm:presLayoutVars>
      </dgm:prSet>
      <dgm:spPr/>
    </dgm:pt>
    <dgm:pt modelId="{EEBCC245-9954-1B4E-8188-03F9DB070AAF}" type="pres">
      <dgm:prSet presAssocID="{547987C3-4A87-4DE4-9546-CF8C5C4E3F2E}" presName="bgRect" presStyleLbl="bgAccFollowNode1" presStyleIdx="3" presStyleCnt="4"/>
      <dgm:spPr/>
    </dgm:pt>
    <dgm:pt modelId="{6537C99A-C68D-1F47-BD17-2B7634068C11}" type="pres">
      <dgm:prSet presAssocID="{A59ECF18-5682-43BF-94E7-BFD32F408F76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918AD543-6081-144A-AEC6-CEA87BECF4B2}" type="pres">
      <dgm:prSet presAssocID="{547987C3-4A87-4DE4-9546-CF8C5C4E3F2E}" presName="bottomLine" presStyleLbl="alignNode1" presStyleIdx="7" presStyleCnt="8">
        <dgm:presLayoutVars/>
      </dgm:prSet>
      <dgm:spPr/>
    </dgm:pt>
    <dgm:pt modelId="{C35D31CB-EB22-1740-8E21-CC7A4527D5E3}" type="pres">
      <dgm:prSet presAssocID="{547987C3-4A87-4DE4-9546-CF8C5C4E3F2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2769011-35C5-DF43-B0D2-B7E8CEECD979}" type="presOf" srcId="{D0E681C4-8B9C-444F-9679-F7B4F55261D0}" destId="{D48FB9D2-FFC1-C543-A831-3855D5D29188}" srcOrd="0" destOrd="0" presId="urn:microsoft.com/office/officeart/2016/7/layout/BasicLinearProcessNumbered"/>
    <dgm:cxn modelId="{DABA1216-9195-4C4B-B988-C085D75F79A1}" type="presOf" srcId="{D0E681C4-8B9C-444F-9679-F7B4F55261D0}" destId="{94227515-5D85-B94E-94AA-CF6D6BA33D0F}" srcOrd="1" destOrd="0" presId="urn:microsoft.com/office/officeart/2016/7/layout/BasicLinearProcessNumbered"/>
    <dgm:cxn modelId="{3AE46C5B-0A0C-1B40-94C0-3F13F126AAC4}" type="presOf" srcId="{A59ECF18-5682-43BF-94E7-BFD32F408F76}" destId="{6537C99A-C68D-1F47-BD17-2B7634068C11}" srcOrd="0" destOrd="0" presId="urn:microsoft.com/office/officeart/2016/7/layout/BasicLinearProcessNumbered"/>
    <dgm:cxn modelId="{ABE5C367-B1CA-8F4B-9108-A54A6A6F006A}" type="presOf" srcId="{F85BDED6-6329-46BB-8C2E-7386374DDA65}" destId="{BC91846E-3A3C-4E4E-89CB-4374E7569B51}" srcOrd="0" destOrd="0" presId="urn:microsoft.com/office/officeart/2016/7/layout/BasicLinearProcessNumbered"/>
    <dgm:cxn modelId="{68802375-A81A-6241-A401-81D05BE2313E}" type="presOf" srcId="{9CF0D0BD-A261-45DC-BB28-C43696E54510}" destId="{FBE9D1B6-92C7-4B43-BB5F-2349809F5DC2}" srcOrd="0" destOrd="0" presId="urn:microsoft.com/office/officeart/2016/7/layout/BasicLinearProcessNumbered"/>
    <dgm:cxn modelId="{FB448585-E2F0-C445-95E5-C2702B2E2558}" type="presOf" srcId="{547987C3-4A87-4DE4-9546-CF8C5C4E3F2E}" destId="{EEBCC245-9954-1B4E-8188-03F9DB070AAF}" srcOrd="0" destOrd="0" presId="urn:microsoft.com/office/officeart/2016/7/layout/BasicLinearProcessNumbered"/>
    <dgm:cxn modelId="{040D8587-33CA-B541-B238-E916E5258805}" type="presOf" srcId="{547987C3-4A87-4DE4-9546-CF8C5C4E3F2E}" destId="{C35D31CB-EB22-1740-8E21-CC7A4527D5E3}" srcOrd="1" destOrd="0" presId="urn:microsoft.com/office/officeart/2016/7/layout/BasicLinearProcessNumbered"/>
    <dgm:cxn modelId="{F9C7818F-A9EC-CD43-9C95-17FCCC44066F}" type="presOf" srcId="{401172C4-EE59-4FF3-BA2E-0C5EB24FA112}" destId="{00771B8E-61E2-BE47-ACE8-3943E6D37C3F}" srcOrd="0" destOrd="0" presId="urn:microsoft.com/office/officeart/2016/7/layout/BasicLinearProcessNumbered"/>
    <dgm:cxn modelId="{DA5C9F92-B935-40BC-88ED-301A0072EAF7}" srcId="{E3DFD866-25C0-4E37-BD24-DBCA097B8894}" destId="{401172C4-EE59-4FF3-BA2E-0C5EB24FA112}" srcOrd="2" destOrd="0" parTransId="{C1021245-3283-40F3-A239-4AB48FDA1AB9}" sibTransId="{9CF0D0BD-A261-45DC-BB28-C43696E54510}"/>
    <dgm:cxn modelId="{EDC216A9-B060-8E44-818E-3EA45D5E1F3F}" type="presOf" srcId="{F85BDED6-6329-46BB-8C2E-7386374DDA65}" destId="{EE98536E-A515-0940-9CBA-90C7CF62040F}" srcOrd="1" destOrd="0" presId="urn:microsoft.com/office/officeart/2016/7/layout/BasicLinearProcessNumbered"/>
    <dgm:cxn modelId="{B0310BBF-92A2-4843-9B90-F6E30B21A40C}" type="presOf" srcId="{401172C4-EE59-4FF3-BA2E-0C5EB24FA112}" destId="{B47AA4E6-8B8E-BE45-B424-FEBBEB108887}" srcOrd="1" destOrd="0" presId="urn:microsoft.com/office/officeart/2016/7/layout/BasicLinearProcessNumbered"/>
    <dgm:cxn modelId="{30D1F0C3-AA22-0A49-B2D7-5D9D479D21CC}" type="presOf" srcId="{01517CBC-22AC-48DD-AF15-C3FCBEEF63DB}" destId="{C19503E5-0A5A-DD47-8C20-B7CFB4C2CD98}" srcOrd="0" destOrd="0" presId="urn:microsoft.com/office/officeart/2016/7/layout/BasicLinearProcessNumbered"/>
    <dgm:cxn modelId="{72D2E1CA-CCAB-49A8-A430-8BDE73210E73}" srcId="{E3DFD866-25C0-4E37-BD24-DBCA097B8894}" destId="{F85BDED6-6329-46BB-8C2E-7386374DDA65}" srcOrd="1" destOrd="0" parTransId="{4CEF8135-2848-42AD-93FB-1D43D544C5F0}" sibTransId="{01517CBC-22AC-48DD-AF15-C3FCBEEF63DB}"/>
    <dgm:cxn modelId="{91FACADF-AC9E-FD47-ADB7-66AB3301DE8C}" type="presOf" srcId="{E3DFD866-25C0-4E37-BD24-DBCA097B8894}" destId="{74A29037-6CCF-7B41-8728-B6C9404B36D8}" srcOrd="0" destOrd="0" presId="urn:microsoft.com/office/officeart/2016/7/layout/BasicLinearProcessNumbered"/>
    <dgm:cxn modelId="{A36DFEFA-9A7B-4969-A731-4653A1AA5B3D}" srcId="{E3DFD866-25C0-4E37-BD24-DBCA097B8894}" destId="{D0E681C4-8B9C-444F-9679-F7B4F55261D0}" srcOrd="0" destOrd="0" parTransId="{8A12B392-CA11-4BE6-A359-AEBAAD7FA238}" sibTransId="{C8D6A11E-E893-4B27-A4C7-7234CD9049A6}"/>
    <dgm:cxn modelId="{CF0A28FD-89F3-2549-B0ED-AE92251432A5}" type="presOf" srcId="{C8D6A11E-E893-4B27-A4C7-7234CD9049A6}" destId="{B94B35E0-683B-5745-8170-33835FFCDE2D}" srcOrd="0" destOrd="0" presId="urn:microsoft.com/office/officeart/2016/7/layout/BasicLinearProcessNumbered"/>
    <dgm:cxn modelId="{255B40FF-AB3D-4E4B-9797-D2776BD4B110}" srcId="{E3DFD866-25C0-4E37-BD24-DBCA097B8894}" destId="{547987C3-4A87-4DE4-9546-CF8C5C4E3F2E}" srcOrd="3" destOrd="0" parTransId="{10FAC727-0D38-4FCE-AD0F-E3D182462094}" sibTransId="{A59ECF18-5682-43BF-94E7-BFD32F408F76}"/>
    <dgm:cxn modelId="{EA603BF6-B3B8-D74D-8B8B-42FAAD98547C}" type="presParOf" srcId="{74A29037-6CCF-7B41-8728-B6C9404B36D8}" destId="{0A048C21-6ABA-1A46-AB62-579F1F7324D3}" srcOrd="0" destOrd="0" presId="urn:microsoft.com/office/officeart/2016/7/layout/BasicLinearProcessNumbered"/>
    <dgm:cxn modelId="{95408131-9F10-DF40-9BBB-CDBCA04EB329}" type="presParOf" srcId="{0A048C21-6ABA-1A46-AB62-579F1F7324D3}" destId="{D48FB9D2-FFC1-C543-A831-3855D5D29188}" srcOrd="0" destOrd="0" presId="urn:microsoft.com/office/officeart/2016/7/layout/BasicLinearProcessNumbered"/>
    <dgm:cxn modelId="{9FA59A17-7F87-634D-83B2-B743121416D7}" type="presParOf" srcId="{0A048C21-6ABA-1A46-AB62-579F1F7324D3}" destId="{B94B35E0-683B-5745-8170-33835FFCDE2D}" srcOrd="1" destOrd="0" presId="urn:microsoft.com/office/officeart/2016/7/layout/BasicLinearProcessNumbered"/>
    <dgm:cxn modelId="{166429C4-6F24-2C47-BD58-E7F78EFC3825}" type="presParOf" srcId="{0A048C21-6ABA-1A46-AB62-579F1F7324D3}" destId="{E71B8E02-B43C-B84B-920F-8BC02A832A47}" srcOrd="2" destOrd="0" presId="urn:microsoft.com/office/officeart/2016/7/layout/BasicLinearProcessNumbered"/>
    <dgm:cxn modelId="{64F794D6-F696-8B4D-A5B3-9911EF731174}" type="presParOf" srcId="{0A048C21-6ABA-1A46-AB62-579F1F7324D3}" destId="{94227515-5D85-B94E-94AA-CF6D6BA33D0F}" srcOrd="3" destOrd="0" presId="urn:microsoft.com/office/officeart/2016/7/layout/BasicLinearProcessNumbered"/>
    <dgm:cxn modelId="{0AC121EE-1BD9-E647-A3CE-73D1443A6879}" type="presParOf" srcId="{74A29037-6CCF-7B41-8728-B6C9404B36D8}" destId="{8F658C25-9206-F742-AB2B-BEE96776F8F8}" srcOrd="1" destOrd="0" presId="urn:microsoft.com/office/officeart/2016/7/layout/BasicLinearProcessNumbered"/>
    <dgm:cxn modelId="{AFDC76FC-ECDB-2444-BE4D-E7113E812B0D}" type="presParOf" srcId="{74A29037-6CCF-7B41-8728-B6C9404B36D8}" destId="{02CF3770-504D-6B42-81B7-6F458C950A82}" srcOrd="2" destOrd="0" presId="urn:microsoft.com/office/officeart/2016/7/layout/BasicLinearProcessNumbered"/>
    <dgm:cxn modelId="{9230B9A7-FB72-2B4B-B608-7C53AB914F6C}" type="presParOf" srcId="{02CF3770-504D-6B42-81B7-6F458C950A82}" destId="{BC91846E-3A3C-4E4E-89CB-4374E7569B51}" srcOrd="0" destOrd="0" presId="urn:microsoft.com/office/officeart/2016/7/layout/BasicLinearProcessNumbered"/>
    <dgm:cxn modelId="{9C153F8E-C330-F646-AF07-2AD1DEFC5045}" type="presParOf" srcId="{02CF3770-504D-6B42-81B7-6F458C950A82}" destId="{C19503E5-0A5A-DD47-8C20-B7CFB4C2CD98}" srcOrd="1" destOrd="0" presId="urn:microsoft.com/office/officeart/2016/7/layout/BasicLinearProcessNumbered"/>
    <dgm:cxn modelId="{5FA24E5B-2036-E643-A4E0-2010641187D3}" type="presParOf" srcId="{02CF3770-504D-6B42-81B7-6F458C950A82}" destId="{51A0C823-0479-CB48-9617-D66D4C6B8368}" srcOrd="2" destOrd="0" presId="urn:microsoft.com/office/officeart/2016/7/layout/BasicLinearProcessNumbered"/>
    <dgm:cxn modelId="{922F446D-6C2C-354D-A94A-A58C3958877E}" type="presParOf" srcId="{02CF3770-504D-6B42-81B7-6F458C950A82}" destId="{EE98536E-A515-0940-9CBA-90C7CF62040F}" srcOrd="3" destOrd="0" presId="urn:microsoft.com/office/officeart/2016/7/layout/BasicLinearProcessNumbered"/>
    <dgm:cxn modelId="{1CD2F8B1-90FC-4C44-901E-FEB6B052B7D6}" type="presParOf" srcId="{74A29037-6CCF-7B41-8728-B6C9404B36D8}" destId="{A3B41263-445A-804B-8928-D2C73B3701EE}" srcOrd="3" destOrd="0" presId="urn:microsoft.com/office/officeart/2016/7/layout/BasicLinearProcessNumbered"/>
    <dgm:cxn modelId="{7CA6DC32-F134-7F44-9BBE-769EA626202A}" type="presParOf" srcId="{74A29037-6CCF-7B41-8728-B6C9404B36D8}" destId="{2CDFD6BA-3151-754D-BC78-8D09F82BD3A5}" srcOrd="4" destOrd="0" presId="urn:microsoft.com/office/officeart/2016/7/layout/BasicLinearProcessNumbered"/>
    <dgm:cxn modelId="{9E4DFF8F-1D9B-E040-8700-4BBD95B11009}" type="presParOf" srcId="{2CDFD6BA-3151-754D-BC78-8D09F82BD3A5}" destId="{00771B8E-61E2-BE47-ACE8-3943E6D37C3F}" srcOrd="0" destOrd="0" presId="urn:microsoft.com/office/officeart/2016/7/layout/BasicLinearProcessNumbered"/>
    <dgm:cxn modelId="{0DCB3ECB-DCF9-7B4E-B369-9E07D68BAA53}" type="presParOf" srcId="{2CDFD6BA-3151-754D-BC78-8D09F82BD3A5}" destId="{FBE9D1B6-92C7-4B43-BB5F-2349809F5DC2}" srcOrd="1" destOrd="0" presId="urn:microsoft.com/office/officeart/2016/7/layout/BasicLinearProcessNumbered"/>
    <dgm:cxn modelId="{B9F35C1E-C843-3941-88E5-190716C3CFC1}" type="presParOf" srcId="{2CDFD6BA-3151-754D-BC78-8D09F82BD3A5}" destId="{42D7BAD5-0189-004E-B828-917E97B085D0}" srcOrd="2" destOrd="0" presId="urn:microsoft.com/office/officeart/2016/7/layout/BasicLinearProcessNumbered"/>
    <dgm:cxn modelId="{7BCECEAF-4A84-514F-BD92-EC82B5B62EB6}" type="presParOf" srcId="{2CDFD6BA-3151-754D-BC78-8D09F82BD3A5}" destId="{B47AA4E6-8B8E-BE45-B424-FEBBEB108887}" srcOrd="3" destOrd="0" presId="urn:microsoft.com/office/officeart/2016/7/layout/BasicLinearProcessNumbered"/>
    <dgm:cxn modelId="{B6201D34-609B-DB4F-B4F2-7203E2641BC0}" type="presParOf" srcId="{74A29037-6CCF-7B41-8728-B6C9404B36D8}" destId="{2F6D6997-5B93-5E4F-9E0A-9747E8AA7F22}" srcOrd="5" destOrd="0" presId="urn:microsoft.com/office/officeart/2016/7/layout/BasicLinearProcessNumbered"/>
    <dgm:cxn modelId="{083C4DAA-4EE3-8542-8F11-4C7FB761AEAB}" type="presParOf" srcId="{74A29037-6CCF-7B41-8728-B6C9404B36D8}" destId="{7DF336C1-E33B-E24A-96A2-B0A8C10ED37F}" srcOrd="6" destOrd="0" presId="urn:microsoft.com/office/officeart/2016/7/layout/BasicLinearProcessNumbered"/>
    <dgm:cxn modelId="{433E5353-6BF7-3F4D-8C2C-38057EDEE8A2}" type="presParOf" srcId="{7DF336C1-E33B-E24A-96A2-B0A8C10ED37F}" destId="{EEBCC245-9954-1B4E-8188-03F9DB070AAF}" srcOrd="0" destOrd="0" presId="urn:microsoft.com/office/officeart/2016/7/layout/BasicLinearProcessNumbered"/>
    <dgm:cxn modelId="{6AC70161-6439-D242-A9B3-38E7EFAB769C}" type="presParOf" srcId="{7DF336C1-E33B-E24A-96A2-B0A8C10ED37F}" destId="{6537C99A-C68D-1F47-BD17-2B7634068C11}" srcOrd="1" destOrd="0" presId="urn:microsoft.com/office/officeart/2016/7/layout/BasicLinearProcessNumbered"/>
    <dgm:cxn modelId="{B0ECFBB7-7680-F647-B3DB-6B8F2A31F294}" type="presParOf" srcId="{7DF336C1-E33B-E24A-96A2-B0A8C10ED37F}" destId="{918AD543-6081-144A-AEC6-CEA87BECF4B2}" srcOrd="2" destOrd="0" presId="urn:microsoft.com/office/officeart/2016/7/layout/BasicLinearProcessNumbered"/>
    <dgm:cxn modelId="{A418FEB9-4C66-DB4A-B474-0E486DF1A751}" type="presParOf" srcId="{7DF336C1-E33B-E24A-96A2-B0A8C10ED37F}" destId="{C35D31CB-EB22-1740-8E21-CC7A4527D5E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812EB9-B348-4F71-85D1-0A8B3A807B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EC5681-4824-474B-9CE0-F3B02829DA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Home Page</a:t>
          </a:r>
        </a:p>
      </dgm:t>
    </dgm:pt>
    <dgm:pt modelId="{3CC2DCE0-FB7C-4D30-9172-D160B4221490}" type="parTrans" cxnId="{1D16AB59-0C53-466E-966B-5CFCF445B186}">
      <dgm:prSet/>
      <dgm:spPr/>
      <dgm:t>
        <a:bodyPr/>
        <a:lstStyle/>
        <a:p>
          <a:endParaRPr lang="en-US"/>
        </a:p>
      </dgm:t>
    </dgm:pt>
    <dgm:pt modelId="{81216004-0E79-469C-B42B-A28BA93222D7}" type="sibTrans" cxnId="{1D16AB59-0C53-466E-966B-5CFCF445B186}">
      <dgm:prSet/>
      <dgm:spPr/>
      <dgm:t>
        <a:bodyPr/>
        <a:lstStyle/>
        <a:p>
          <a:endParaRPr lang="en-US"/>
        </a:p>
      </dgm:t>
    </dgm:pt>
    <dgm:pt modelId="{EABDB827-8D27-40B4-94D9-C5EDA4FC74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 Pages</a:t>
          </a:r>
        </a:p>
      </dgm:t>
    </dgm:pt>
    <dgm:pt modelId="{E2A193B3-901F-48DF-9D9C-1FD707D983CE}" type="parTrans" cxnId="{4D9DFC6E-0607-49EF-9B5C-A5165021F043}">
      <dgm:prSet/>
      <dgm:spPr/>
      <dgm:t>
        <a:bodyPr/>
        <a:lstStyle/>
        <a:p>
          <a:endParaRPr lang="en-US"/>
        </a:p>
      </dgm:t>
    </dgm:pt>
    <dgm:pt modelId="{FDD548AC-9652-4140-8A73-4C20B9F13DB7}" type="sibTrans" cxnId="{4D9DFC6E-0607-49EF-9B5C-A5165021F043}">
      <dgm:prSet/>
      <dgm:spPr/>
      <dgm:t>
        <a:bodyPr/>
        <a:lstStyle/>
        <a:p>
          <a:endParaRPr lang="en-US"/>
        </a:p>
      </dgm:t>
    </dgm:pt>
    <dgm:pt modelId="{9F48E866-CCC4-482F-B7FF-A2B47CD00C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 Details Page</a:t>
          </a:r>
        </a:p>
      </dgm:t>
    </dgm:pt>
    <dgm:pt modelId="{BAA91FB4-8D95-4BDE-8259-9D9FF0C713C0}" type="parTrans" cxnId="{96AA5E62-3608-4F3E-A83A-EA58697A27F2}">
      <dgm:prSet/>
      <dgm:spPr/>
      <dgm:t>
        <a:bodyPr/>
        <a:lstStyle/>
        <a:p>
          <a:endParaRPr lang="en-US"/>
        </a:p>
      </dgm:t>
    </dgm:pt>
    <dgm:pt modelId="{6B58B5F7-1EE2-4A6D-9FC5-FA8F13941E1E}" type="sibTrans" cxnId="{96AA5E62-3608-4F3E-A83A-EA58697A27F2}">
      <dgm:prSet/>
      <dgm:spPr/>
      <dgm:t>
        <a:bodyPr/>
        <a:lstStyle/>
        <a:p>
          <a:endParaRPr lang="en-US"/>
        </a:p>
      </dgm:t>
    </dgm:pt>
    <dgm:pt modelId="{9201B1B2-9E59-41D8-B625-0D1F2CF348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Team Dashboard Page</a:t>
          </a:r>
        </a:p>
      </dgm:t>
    </dgm:pt>
    <dgm:pt modelId="{9E020CAC-D83A-4C15-997C-D77A360B218D}" type="parTrans" cxnId="{E3AFAA68-7F07-4B6C-8DC8-4F1D0A3F9ECC}">
      <dgm:prSet/>
      <dgm:spPr/>
      <dgm:t>
        <a:bodyPr/>
        <a:lstStyle/>
        <a:p>
          <a:endParaRPr lang="en-US"/>
        </a:p>
      </dgm:t>
    </dgm:pt>
    <dgm:pt modelId="{74DCD056-B1A7-44FC-8EC2-7D19AE366661}" type="sibTrans" cxnId="{E3AFAA68-7F07-4B6C-8DC8-4F1D0A3F9ECC}">
      <dgm:prSet/>
      <dgm:spPr/>
      <dgm:t>
        <a:bodyPr/>
        <a:lstStyle/>
        <a:p>
          <a:endParaRPr lang="en-US"/>
        </a:p>
      </dgm:t>
    </dgm:pt>
    <dgm:pt modelId="{9A1862B3-A14C-4083-BD1F-783B5165EC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Notifications Page</a:t>
          </a:r>
        </a:p>
      </dgm:t>
    </dgm:pt>
    <dgm:pt modelId="{E3B454B7-D126-4865-AE1A-553D464AB5C0}" type="parTrans" cxnId="{175E9BDD-3294-4E76-800D-07F7BB99E66B}">
      <dgm:prSet/>
      <dgm:spPr/>
      <dgm:t>
        <a:bodyPr/>
        <a:lstStyle/>
        <a:p>
          <a:endParaRPr lang="en-US"/>
        </a:p>
      </dgm:t>
    </dgm:pt>
    <dgm:pt modelId="{26CCB730-A764-4D9B-9992-DE1E6EF754BA}" type="sibTrans" cxnId="{175E9BDD-3294-4E76-800D-07F7BB99E66B}">
      <dgm:prSet/>
      <dgm:spPr/>
      <dgm:t>
        <a:bodyPr/>
        <a:lstStyle/>
        <a:p>
          <a:endParaRPr lang="en-US"/>
        </a:p>
      </dgm:t>
    </dgm:pt>
    <dgm:pt modelId="{52A7AEB3-6652-4FAB-8EA9-D6AD787B2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Profile Page</a:t>
          </a:r>
        </a:p>
      </dgm:t>
    </dgm:pt>
    <dgm:pt modelId="{243D4152-FD31-46AC-B21B-9A6F67AB4573}" type="parTrans" cxnId="{27721A2F-3089-48D3-8759-BA3F89694649}">
      <dgm:prSet/>
      <dgm:spPr/>
      <dgm:t>
        <a:bodyPr/>
        <a:lstStyle/>
        <a:p>
          <a:endParaRPr lang="en-US"/>
        </a:p>
      </dgm:t>
    </dgm:pt>
    <dgm:pt modelId="{1719E0E9-0F2D-43E2-ACA8-3C84315D4B1C}" type="sibTrans" cxnId="{27721A2F-3089-48D3-8759-BA3F89694649}">
      <dgm:prSet/>
      <dgm:spPr/>
      <dgm:t>
        <a:bodyPr/>
        <a:lstStyle/>
        <a:p>
          <a:endParaRPr lang="en-US"/>
        </a:p>
      </dgm:t>
    </dgm:pt>
    <dgm:pt modelId="{B2FAA8D6-A42B-6B47-B45F-38B7FAAC05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Team Registration Page</a:t>
          </a:r>
        </a:p>
      </dgm:t>
    </dgm:pt>
    <dgm:pt modelId="{C7EB90D0-320D-B245-8A23-96AF5D16830C}" type="parTrans" cxnId="{9DFB21B8-AF38-BB4E-9467-8135FDDD0AEF}">
      <dgm:prSet/>
      <dgm:spPr/>
      <dgm:t>
        <a:bodyPr/>
        <a:lstStyle/>
        <a:p>
          <a:endParaRPr lang="en-GB"/>
        </a:p>
      </dgm:t>
    </dgm:pt>
    <dgm:pt modelId="{92EBF9C5-03A3-EE43-9AFF-2FDC1579992D}" type="sibTrans" cxnId="{9DFB21B8-AF38-BB4E-9467-8135FDDD0AEF}">
      <dgm:prSet/>
      <dgm:spPr/>
      <dgm:t>
        <a:bodyPr/>
        <a:lstStyle/>
        <a:p>
          <a:endParaRPr lang="en-GB"/>
        </a:p>
      </dgm:t>
    </dgm:pt>
    <dgm:pt modelId="{2A8787AF-A810-45A6-84B6-2BC1326B33A1}" type="pres">
      <dgm:prSet presAssocID="{14812EB9-B348-4F71-85D1-0A8B3A807B76}" presName="root" presStyleCnt="0">
        <dgm:presLayoutVars>
          <dgm:dir/>
          <dgm:resizeHandles val="exact"/>
        </dgm:presLayoutVars>
      </dgm:prSet>
      <dgm:spPr/>
    </dgm:pt>
    <dgm:pt modelId="{53190BBF-1920-4BE2-8772-0C0B19451783}" type="pres">
      <dgm:prSet presAssocID="{6AEC5681-4824-474B-9CE0-F3B02829DA6E}" presName="compNode" presStyleCnt="0"/>
      <dgm:spPr/>
    </dgm:pt>
    <dgm:pt modelId="{1B661DB5-6D1D-4F7F-81DD-37E23BD39F4D}" type="pres">
      <dgm:prSet presAssocID="{6AEC5681-4824-474B-9CE0-F3B02829DA6E}" presName="bgRect" presStyleLbl="bgShp" presStyleIdx="0" presStyleCnt="7"/>
      <dgm:spPr/>
    </dgm:pt>
    <dgm:pt modelId="{69FECE01-1665-4A7C-91AE-BE9A3CD42836}" type="pres">
      <dgm:prSet presAssocID="{6AEC5681-4824-474B-9CE0-F3B02829DA6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EFF674DB-21FA-43A2-BB30-E566B7FC2249}" type="pres">
      <dgm:prSet presAssocID="{6AEC5681-4824-474B-9CE0-F3B02829DA6E}" presName="spaceRect" presStyleCnt="0"/>
      <dgm:spPr/>
    </dgm:pt>
    <dgm:pt modelId="{1D4C7446-456F-40F9-B2BD-8A519A442677}" type="pres">
      <dgm:prSet presAssocID="{6AEC5681-4824-474B-9CE0-F3B02829DA6E}" presName="parTx" presStyleLbl="revTx" presStyleIdx="0" presStyleCnt="7">
        <dgm:presLayoutVars>
          <dgm:chMax val="0"/>
          <dgm:chPref val="0"/>
        </dgm:presLayoutVars>
      </dgm:prSet>
      <dgm:spPr/>
    </dgm:pt>
    <dgm:pt modelId="{9154FA5C-4204-4940-9D8A-05152CEABF10}" type="pres">
      <dgm:prSet presAssocID="{81216004-0E79-469C-B42B-A28BA93222D7}" presName="sibTrans" presStyleCnt="0"/>
      <dgm:spPr/>
    </dgm:pt>
    <dgm:pt modelId="{F869CC8B-035B-44A2-BDBA-37D747F72C22}" type="pres">
      <dgm:prSet presAssocID="{EABDB827-8D27-40B4-94D9-C5EDA4FC7478}" presName="compNode" presStyleCnt="0"/>
      <dgm:spPr/>
    </dgm:pt>
    <dgm:pt modelId="{262773B4-0033-4023-94DE-22F5F9230A6B}" type="pres">
      <dgm:prSet presAssocID="{EABDB827-8D27-40B4-94D9-C5EDA4FC7478}" presName="bgRect" presStyleLbl="bgShp" presStyleIdx="1" presStyleCnt="7"/>
      <dgm:spPr/>
    </dgm:pt>
    <dgm:pt modelId="{995D13A3-9981-4371-8567-2883C7059EA1}" type="pres">
      <dgm:prSet presAssocID="{EABDB827-8D27-40B4-94D9-C5EDA4FC747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4568862-C533-48E4-A4F7-286CEFC7B129}" type="pres">
      <dgm:prSet presAssocID="{EABDB827-8D27-40B4-94D9-C5EDA4FC7478}" presName="spaceRect" presStyleCnt="0"/>
      <dgm:spPr/>
    </dgm:pt>
    <dgm:pt modelId="{2FFB68E4-3DCA-427C-86E3-74102D9E3DA0}" type="pres">
      <dgm:prSet presAssocID="{EABDB827-8D27-40B4-94D9-C5EDA4FC7478}" presName="parTx" presStyleLbl="revTx" presStyleIdx="1" presStyleCnt="7">
        <dgm:presLayoutVars>
          <dgm:chMax val="0"/>
          <dgm:chPref val="0"/>
        </dgm:presLayoutVars>
      </dgm:prSet>
      <dgm:spPr/>
    </dgm:pt>
    <dgm:pt modelId="{EA5152D3-5D0F-4854-B302-E7BFE9A9EB07}" type="pres">
      <dgm:prSet presAssocID="{FDD548AC-9652-4140-8A73-4C20B9F13DB7}" presName="sibTrans" presStyleCnt="0"/>
      <dgm:spPr/>
    </dgm:pt>
    <dgm:pt modelId="{38E120CA-1DBA-4221-91FF-4AE865C759B4}" type="pres">
      <dgm:prSet presAssocID="{9F48E866-CCC4-482F-B7FF-A2B47CD00C02}" presName="compNode" presStyleCnt="0"/>
      <dgm:spPr/>
    </dgm:pt>
    <dgm:pt modelId="{A011D263-6E30-4B0E-B8E1-5EA375E8B291}" type="pres">
      <dgm:prSet presAssocID="{9F48E866-CCC4-482F-B7FF-A2B47CD00C02}" presName="bgRect" presStyleLbl="bgShp" presStyleIdx="2" presStyleCnt="7"/>
      <dgm:spPr/>
    </dgm:pt>
    <dgm:pt modelId="{9A03FC64-D54E-4812-B8D0-E623BC684DC3}" type="pres">
      <dgm:prSet presAssocID="{9F48E866-CCC4-482F-B7FF-A2B47CD00C0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2FE6D3D-0A1A-4AA5-A965-DC3A5D3AE5C1}" type="pres">
      <dgm:prSet presAssocID="{9F48E866-CCC4-482F-B7FF-A2B47CD00C02}" presName="spaceRect" presStyleCnt="0"/>
      <dgm:spPr/>
    </dgm:pt>
    <dgm:pt modelId="{29EF081E-54AF-49B2-A314-2DE548CB004E}" type="pres">
      <dgm:prSet presAssocID="{9F48E866-CCC4-482F-B7FF-A2B47CD00C02}" presName="parTx" presStyleLbl="revTx" presStyleIdx="2" presStyleCnt="7">
        <dgm:presLayoutVars>
          <dgm:chMax val="0"/>
          <dgm:chPref val="0"/>
        </dgm:presLayoutVars>
      </dgm:prSet>
      <dgm:spPr/>
    </dgm:pt>
    <dgm:pt modelId="{EB8BB87D-2EFF-485D-89BA-A58DC4065A57}" type="pres">
      <dgm:prSet presAssocID="{6B58B5F7-1EE2-4A6D-9FC5-FA8F13941E1E}" presName="sibTrans" presStyleCnt="0"/>
      <dgm:spPr/>
    </dgm:pt>
    <dgm:pt modelId="{A4124492-DE7B-45D4-9FD3-9CD8A70844AA}" type="pres">
      <dgm:prSet presAssocID="{9201B1B2-9E59-41D8-B625-0D1F2CF3489F}" presName="compNode" presStyleCnt="0"/>
      <dgm:spPr/>
    </dgm:pt>
    <dgm:pt modelId="{1AD62AC4-109E-4DE8-A828-A095CD452CFE}" type="pres">
      <dgm:prSet presAssocID="{9201B1B2-9E59-41D8-B625-0D1F2CF3489F}" presName="bgRect" presStyleLbl="bgShp" presStyleIdx="3" presStyleCnt="7"/>
      <dgm:spPr/>
    </dgm:pt>
    <dgm:pt modelId="{43FEF9EA-DC04-427A-B8F1-78E9E4A1E5E2}" type="pres">
      <dgm:prSet presAssocID="{9201B1B2-9E59-41D8-B625-0D1F2CF3489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80D2D4-8D64-4EC1-81D5-C8F1DBA1A6E8}" type="pres">
      <dgm:prSet presAssocID="{9201B1B2-9E59-41D8-B625-0D1F2CF3489F}" presName="spaceRect" presStyleCnt="0"/>
      <dgm:spPr/>
    </dgm:pt>
    <dgm:pt modelId="{9EAD7D5E-3054-4771-8293-CC3FCD64E3F5}" type="pres">
      <dgm:prSet presAssocID="{9201B1B2-9E59-41D8-B625-0D1F2CF3489F}" presName="parTx" presStyleLbl="revTx" presStyleIdx="3" presStyleCnt="7">
        <dgm:presLayoutVars>
          <dgm:chMax val="0"/>
          <dgm:chPref val="0"/>
        </dgm:presLayoutVars>
      </dgm:prSet>
      <dgm:spPr/>
    </dgm:pt>
    <dgm:pt modelId="{E10233AA-F996-42EF-ACEA-7FF9677E0E63}" type="pres">
      <dgm:prSet presAssocID="{74DCD056-B1A7-44FC-8EC2-7D19AE366661}" presName="sibTrans" presStyleCnt="0"/>
      <dgm:spPr/>
    </dgm:pt>
    <dgm:pt modelId="{8134B8CA-B70A-42FE-8BDB-B2401D627CE8}" type="pres">
      <dgm:prSet presAssocID="{9A1862B3-A14C-4083-BD1F-783B5165ECEA}" presName="compNode" presStyleCnt="0"/>
      <dgm:spPr/>
    </dgm:pt>
    <dgm:pt modelId="{8F6A3866-50D4-4802-AC66-6D659D7D3216}" type="pres">
      <dgm:prSet presAssocID="{9A1862B3-A14C-4083-BD1F-783B5165ECEA}" presName="bgRect" presStyleLbl="bgShp" presStyleIdx="4" presStyleCnt="7"/>
      <dgm:spPr/>
    </dgm:pt>
    <dgm:pt modelId="{92278CEB-80A1-4DEB-B1C7-FE140E1775EB}" type="pres">
      <dgm:prSet presAssocID="{9A1862B3-A14C-4083-BD1F-783B5165ECE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13662D5D-8C4C-4738-AF8A-664458D919A3}" type="pres">
      <dgm:prSet presAssocID="{9A1862B3-A14C-4083-BD1F-783B5165ECEA}" presName="spaceRect" presStyleCnt="0"/>
      <dgm:spPr/>
    </dgm:pt>
    <dgm:pt modelId="{A36C5002-5CCD-4AE8-AC8A-484F25B1D502}" type="pres">
      <dgm:prSet presAssocID="{9A1862B3-A14C-4083-BD1F-783B5165ECEA}" presName="parTx" presStyleLbl="revTx" presStyleIdx="4" presStyleCnt="7">
        <dgm:presLayoutVars>
          <dgm:chMax val="0"/>
          <dgm:chPref val="0"/>
        </dgm:presLayoutVars>
      </dgm:prSet>
      <dgm:spPr/>
    </dgm:pt>
    <dgm:pt modelId="{E6D5DFDA-1E82-417E-A676-30A1DFA3223C}" type="pres">
      <dgm:prSet presAssocID="{26CCB730-A764-4D9B-9992-DE1E6EF754BA}" presName="sibTrans" presStyleCnt="0"/>
      <dgm:spPr/>
    </dgm:pt>
    <dgm:pt modelId="{ED18B524-D6E5-470F-A1AB-AA7B40E56860}" type="pres">
      <dgm:prSet presAssocID="{52A7AEB3-6652-4FAB-8EA9-D6AD787B2877}" presName="compNode" presStyleCnt="0"/>
      <dgm:spPr/>
    </dgm:pt>
    <dgm:pt modelId="{26EF512A-9163-48FB-9C0C-89872C90E71B}" type="pres">
      <dgm:prSet presAssocID="{52A7AEB3-6652-4FAB-8EA9-D6AD787B2877}" presName="bgRect" presStyleLbl="bgShp" presStyleIdx="5" presStyleCnt="7"/>
      <dgm:spPr/>
    </dgm:pt>
    <dgm:pt modelId="{B523840D-6BB1-4218-B04B-0591736256A8}" type="pres">
      <dgm:prSet presAssocID="{52A7AEB3-6652-4FAB-8EA9-D6AD787B287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DE7E2C36-3C05-48AD-95FD-CACA4BDE1D00}" type="pres">
      <dgm:prSet presAssocID="{52A7AEB3-6652-4FAB-8EA9-D6AD787B2877}" presName="spaceRect" presStyleCnt="0"/>
      <dgm:spPr/>
    </dgm:pt>
    <dgm:pt modelId="{1C3B777E-EC32-4DCD-AFE3-55A7BFBC3C3A}" type="pres">
      <dgm:prSet presAssocID="{52A7AEB3-6652-4FAB-8EA9-D6AD787B2877}" presName="parTx" presStyleLbl="revTx" presStyleIdx="5" presStyleCnt="7">
        <dgm:presLayoutVars>
          <dgm:chMax val="0"/>
          <dgm:chPref val="0"/>
        </dgm:presLayoutVars>
      </dgm:prSet>
      <dgm:spPr/>
    </dgm:pt>
    <dgm:pt modelId="{0D7D6A14-83EA-484D-9D26-EDF110456AF6}" type="pres">
      <dgm:prSet presAssocID="{1719E0E9-0F2D-43E2-ACA8-3C84315D4B1C}" presName="sibTrans" presStyleCnt="0"/>
      <dgm:spPr/>
    </dgm:pt>
    <dgm:pt modelId="{275D1184-9ED6-D443-BE83-3DC80DE69C08}" type="pres">
      <dgm:prSet presAssocID="{B2FAA8D6-A42B-6B47-B45F-38B7FAAC055C}" presName="compNode" presStyleCnt="0"/>
      <dgm:spPr/>
    </dgm:pt>
    <dgm:pt modelId="{BE86F890-D9DA-C843-BEEC-1A7AAAD59274}" type="pres">
      <dgm:prSet presAssocID="{B2FAA8D6-A42B-6B47-B45F-38B7FAAC055C}" presName="bgRect" presStyleLbl="bgShp" presStyleIdx="6" presStyleCnt="7"/>
      <dgm:spPr/>
    </dgm:pt>
    <dgm:pt modelId="{75C23FAB-EBE5-EA4D-8819-47116A01E963}" type="pres">
      <dgm:prSet presAssocID="{B2FAA8D6-A42B-6B47-B45F-38B7FAAC055C}" presName="iconRect" presStyleLbl="node1" presStyleIdx="6" presStyleCnt="7"/>
      <dgm:spPr/>
    </dgm:pt>
    <dgm:pt modelId="{B3B5F448-F94F-4B44-9BB3-99624F07C2F7}" type="pres">
      <dgm:prSet presAssocID="{B2FAA8D6-A42B-6B47-B45F-38B7FAAC055C}" presName="spaceRect" presStyleCnt="0"/>
      <dgm:spPr/>
    </dgm:pt>
    <dgm:pt modelId="{21DFF723-77CF-9245-B9F6-33A883F707BB}" type="pres">
      <dgm:prSet presAssocID="{B2FAA8D6-A42B-6B47-B45F-38B7FAAC055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035ED215-32E0-9B45-998D-984C479A7201}" type="presOf" srcId="{9A1862B3-A14C-4083-BD1F-783B5165ECEA}" destId="{A36C5002-5CCD-4AE8-AC8A-484F25B1D502}" srcOrd="0" destOrd="0" presId="urn:microsoft.com/office/officeart/2018/2/layout/IconVerticalSolidList"/>
    <dgm:cxn modelId="{D6A38117-65C9-7741-864C-3904DE3CA8F7}" type="presOf" srcId="{B2FAA8D6-A42B-6B47-B45F-38B7FAAC055C}" destId="{21DFF723-77CF-9245-B9F6-33A883F707BB}" srcOrd="0" destOrd="0" presId="urn:microsoft.com/office/officeart/2018/2/layout/IconVerticalSolidList"/>
    <dgm:cxn modelId="{27721A2F-3089-48D3-8759-BA3F89694649}" srcId="{14812EB9-B348-4F71-85D1-0A8B3A807B76}" destId="{52A7AEB3-6652-4FAB-8EA9-D6AD787B2877}" srcOrd="5" destOrd="0" parTransId="{243D4152-FD31-46AC-B21B-9A6F67AB4573}" sibTransId="{1719E0E9-0F2D-43E2-ACA8-3C84315D4B1C}"/>
    <dgm:cxn modelId="{96AA5E62-3608-4F3E-A83A-EA58697A27F2}" srcId="{14812EB9-B348-4F71-85D1-0A8B3A807B76}" destId="{9F48E866-CCC4-482F-B7FF-A2B47CD00C02}" srcOrd="2" destOrd="0" parTransId="{BAA91FB4-8D95-4BDE-8259-9D9FF0C713C0}" sibTransId="{6B58B5F7-1EE2-4A6D-9FC5-FA8F13941E1E}"/>
    <dgm:cxn modelId="{E3AFAA68-7F07-4B6C-8DC8-4F1D0A3F9ECC}" srcId="{14812EB9-B348-4F71-85D1-0A8B3A807B76}" destId="{9201B1B2-9E59-41D8-B625-0D1F2CF3489F}" srcOrd="3" destOrd="0" parTransId="{9E020CAC-D83A-4C15-997C-D77A360B218D}" sibTransId="{74DCD056-B1A7-44FC-8EC2-7D19AE366661}"/>
    <dgm:cxn modelId="{4D9DFC6E-0607-49EF-9B5C-A5165021F043}" srcId="{14812EB9-B348-4F71-85D1-0A8B3A807B76}" destId="{EABDB827-8D27-40B4-94D9-C5EDA4FC7478}" srcOrd="1" destOrd="0" parTransId="{E2A193B3-901F-48DF-9D9C-1FD707D983CE}" sibTransId="{FDD548AC-9652-4140-8A73-4C20B9F13DB7}"/>
    <dgm:cxn modelId="{1D16AB59-0C53-466E-966B-5CFCF445B186}" srcId="{14812EB9-B348-4F71-85D1-0A8B3A807B76}" destId="{6AEC5681-4824-474B-9CE0-F3B02829DA6E}" srcOrd="0" destOrd="0" parTransId="{3CC2DCE0-FB7C-4D30-9172-D160B4221490}" sibTransId="{81216004-0E79-469C-B42B-A28BA93222D7}"/>
    <dgm:cxn modelId="{902E6581-74D8-2B41-9020-D37FFA94D729}" type="presOf" srcId="{EABDB827-8D27-40B4-94D9-C5EDA4FC7478}" destId="{2FFB68E4-3DCA-427C-86E3-74102D9E3DA0}" srcOrd="0" destOrd="0" presId="urn:microsoft.com/office/officeart/2018/2/layout/IconVerticalSolidList"/>
    <dgm:cxn modelId="{9DFB21B8-AF38-BB4E-9467-8135FDDD0AEF}" srcId="{14812EB9-B348-4F71-85D1-0A8B3A807B76}" destId="{B2FAA8D6-A42B-6B47-B45F-38B7FAAC055C}" srcOrd="6" destOrd="0" parTransId="{C7EB90D0-320D-B245-8A23-96AF5D16830C}" sibTransId="{92EBF9C5-03A3-EE43-9AFF-2FDC1579992D}"/>
    <dgm:cxn modelId="{A8B08AB9-3EFE-8A4C-A432-F3418AF137B5}" type="presOf" srcId="{52A7AEB3-6652-4FAB-8EA9-D6AD787B2877}" destId="{1C3B777E-EC32-4DCD-AFE3-55A7BFBC3C3A}" srcOrd="0" destOrd="0" presId="urn:microsoft.com/office/officeart/2018/2/layout/IconVerticalSolidList"/>
    <dgm:cxn modelId="{1BFB8CC8-07D7-0B45-9760-D21439A72840}" type="presOf" srcId="{9201B1B2-9E59-41D8-B625-0D1F2CF3489F}" destId="{9EAD7D5E-3054-4771-8293-CC3FCD64E3F5}" srcOrd="0" destOrd="0" presId="urn:microsoft.com/office/officeart/2018/2/layout/IconVerticalSolidList"/>
    <dgm:cxn modelId="{175E9BDD-3294-4E76-800D-07F7BB99E66B}" srcId="{14812EB9-B348-4F71-85D1-0A8B3A807B76}" destId="{9A1862B3-A14C-4083-BD1F-783B5165ECEA}" srcOrd="4" destOrd="0" parTransId="{E3B454B7-D126-4865-AE1A-553D464AB5C0}" sibTransId="{26CCB730-A764-4D9B-9992-DE1E6EF754BA}"/>
    <dgm:cxn modelId="{C370CCDF-7A01-CA46-924D-63126757C41A}" type="presOf" srcId="{14812EB9-B348-4F71-85D1-0A8B3A807B76}" destId="{2A8787AF-A810-45A6-84B6-2BC1326B33A1}" srcOrd="0" destOrd="0" presId="urn:microsoft.com/office/officeart/2018/2/layout/IconVerticalSolidList"/>
    <dgm:cxn modelId="{96D918F2-48A3-BA4C-B6B1-1258A338CFDC}" type="presOf" srcId="{9F48E866-CCC4-482F-B7FF-A2B47CD00C02}" destId="{29EF081E-54AF-49B2-A314-2DE548CB004E}" srcOrd="0" destOrd="0" presId="urn:microsoft.com/office/officeart/2018/2/layout/IconVerticalSolidList"/>
    <dgm:cxn modelId="{591AE3FF-3439-6343-B4F6-792051054293}" type="presOf" srcId="{6AEC5681-4824-474B-9CE0-F3B02829DA6E}" destId="{1D4C7446-456F-40F9-B2BD-8A519A442677}" srcOrd="0" destOrd="0" presId="urn:microsoft.com/office/officeart/2018/2/layout/IconVerticalSolidList"/>
    <dgm:cxn modelId="{F600639F-2AC5-744D-B3FE-73B2209692A0}" type="presParOf" srcId="{2A8787AF-A810-45A6-84B6-2BC1326B33A1}" destId="{53190BBF-1920-4BE2-8772-0C0B19451783}" srcOrd="0" destOrd="0" presId="urn:microsoft.com/office/officeart/2018/2/layout/IconVerticalSolidList"/>
    <dgm:cxn modelId="{3D653D39-AE4B-514B-A217-73EE5210CFB5}" type="presParOf" srcId="{53190BBF-1920-4BE2-8772-0C0B19451783}" destId="{1B661DB5-6D1D-4F7F-81DD-37E23BD39F4D}" srcOrd="0" destOrd="0" presId="urn:microsoft.com/office/officeart/2018/2/layout/IconVerticalSolidList"/>
    <dgm:cxn modelId="{59D5CF7A-9CEC-7B43-801D-D8DEAD90C8FF}" type="presParOf" srcId="{53190BBF-1920-4BE2-8772-0C0B19451783}" destId="{69FECE01-1665-4A7C-91AE-BE9A3CD42836}" srcOrd="1" destOrd="0" presId="urn:microsoft.com/office/officeart/2018/2/layout/IconVerticalSolidList"/>
    <dgm:cxn modelId="{43B393AA-088B-9E41-8FCA-9B1F340FCCD7}" type="presParOf" srcId="{53190BBF-1920-4BE2-8772-0C0B19451783}" destId="{EFF674DB-21FA-43A2-BB30-E566B7FC2249}" srcOrd="2" destOrd="0" presId="urn:microsoft.com/office/officeart/2018/2/layout/IconVerticalSolidList"/>
    <dgm:cxn modelId="{6A3B2683-D2F5-0C4B-8413-74F226D6E983}" type="presParOf" srcId="{53190BBF-1920-4BE2-8772-0C0B19451783}" destId="{1D4C7446-456F-40F9-B2BD-8A519A442677}" srcOrd="3" destOrd="0" presId="urn:microsoft.com/office/officeart/2018/2/layout/IconVerticalSolidList"/>
    <dgm:cxn modelId="{0364E82C-7236-F343-8619-67E9CF4297FB}" type="presParOf" srcId="{2A8787AF-A810-45A6-84B6-2BC1326B33A1}" destId="{9154FA5C-4204-4940-9D8A-05152CEABF10}" srcOrd="1" destOrd="0" presId="urn:microsoft.com/office/officeart/2018/2/layout/IconVerticalSolidList"/>
    <dgm:cxn modelId="{A2D5BFF0-FDE1-AF44-9F42-BECC92FFEC49}" type="presParOf" srcId="{2A8787AF-A810-45A6-84B6-2BC1326B33A1}" destId="{F869CC8B-035B-44A2-BDBA-37D747F72C22}" srcOrd="2" destOrd="0" presId="urn:microsoft.com/office/officeart/2018/2/layout/IconVerticalSolidList"/>
    <dgm:cxn modelId="{4F19F521-4A3C-E145-84DD-85F2516B2B7B}" type="presParOf" srcId="{F869CC8B-035B-44A2-BDBA-37D747F72C22}" destId="{262773B4-0033-4023-94DE-22F5F9230A6B}" srcOrd="0" destOrd="0" presId="urn:microsoft.com/office/officeart/2018/2/layout/IconVerticalSolidList"/>
    <dgm:cxn modelId="{603770A5-2390-F044-A1CC-0A271D0F3AC9}" type="presParOf" srcId="{F869CC8B-035B-44A2-BDBA-37D747F72C22}" destId="{995D13A3-9981-4371-8567-2883C7059EA1}" srcOrd="1" destOrd="0" presId="urn:microsoft.com/office/officeart/2018/2/layout/IconVerticalSolidList"/>
    <dgm:cxn modelId="{C1472D3B-055B-E041-B21C-810C3B7DFA6A}" type="presParOf" srcId="{F869CC8B-035B-44A2-BDBA-37D747F72C22}" destId="{B4568862-C533-48E4-A4F7-286CEFC7B129}" srcOrd="2" destOrd="0" presId="urn:microsoft.com/office/officeart/2018/2/layout/IconVerticalSolidList"/>
    <dgm:cxn modelId="{5DFB3D53-FF1C-2847-BE4C-DB9EFBFEDE74}" type="presParOf" srcId="{F869CC8B-035B-44A2-BDBA-37D747F72C22}" destId="{2FFB68E4-3DCA-427C-86E3-74102D9E3DA0}" srcOrd="3" destOrd="0" presId="urn:microsoft.com/office/officeart/2018/2/layout/IconVerticalSolidList"/>
    <dgm:cxn modelId="{0412EFA5-661D-0540-AC85-4B195E40F172}" type="presParOf" srcId="{2A8787AF-A810-45A6-84B6-2BC1326B33A1}" destId="{EA5152D3-5D0F-4854-B302-E7BFE9A9EB07}" srcOrd="3" destOrd="0" presId="urn:microsoft.com/office/officeart/2018/2/layout/IconVerticalSolidList"/>
    <dgm:cxn modelId="{6C1ED385-3E3C-5146-9634-89C8A7BCF840}" type="presParOf" srcId="{2A8787AF-A810-45A6-84B6-2BC1326B33A1}" destId="{38E120CA-1DBA-4221-91FF-4AE865C759B4}" srcOrd="4" destOrd="0" presId="urn:microsoft.com/office/officeart/2018/2/layout/IconVerticalSolidList"/>
    <dgm:cxn modelId="{4010446B-AE2D-C140-8568-B2FDF7C34D80}" type="presParOf" srcId="{38E120CA-1DBA-4221-91FF-4AE865C759B4}" destId="{A011D263-6E30-4B0E-B8E1-5EA375E8B291}" srcOrd="0" destOrd="0" presId="urn:microsoft.com/office/officeart/2018/2/layout/IconVerticalSolidList"/>
    <dgm:cxn modelId="{9F1AA43F-0802-8440-B758-9348457734C0}" type="presParOf" srcId="{38E120CA-1DBA-4221-91FF-4AE865C759B4}" destId="{9A03FC64-D54E-4812-B8D0-E623BC684DC3}" srcOrd="1" destOrd="0" presId="urn:microsoft.com/office/officeart/2018/2/layout/IconVerticalSolidList"/>
    <dgm:cxn modelId="{F39A31A7-3B13-3549-BAC0-EF45078E04B4}" type="presParOf" srcId="{38E120CA-1DBA-4221-91FF-4AE865C759B4}" destId="{42FE6D3D-0A1A-4AA5-A965-DC3A5D3AE5C1}" srcOrd="2" destOrd="0" presId="urn:microsoft.com/office/officeart/2018/2/layout/IconVerticalSolidList"/>
    <dgm:cxn modelId="{92C06710-9F59-104C-8759-E8BF6C2EFA75}" type="presParOf" srcId="{38E120CA-1DBA-4221-91FF-4AE865C759B4}" destId="{29EF081E-54AF-49B2-A314-2DE548CB004E}" srcOrd="3" destOrd="0" presId="urn:microsoft.com/office/officeart/2018/2/layout/IconVerticalSolidList"/>
    <dgm:cxn modelId="{5A8A70D7-5871-5A47-935A-7C84FB41EE34}" type="presParOf" srcId="{2A8787AF-A810-45A6-84B6-2BC1326B33A1}" destId="{EB8BB87D-2EFF-485D-89BA-A58DC4065A57}" srcOrd="5" destOrd="0" presId="urn:microsoft.com/office/officeart/2018/2/layout/IconVerticalSolidList"/>
    <dgm:cxn modelId="{4C031B62-6C26-6446-BD18-14CCC859439D}" type="presParOf" srcId="{2A8787AF-A810-45A6-84B6-2BC1326B33A1}" destId="{A4124492-DE7B-45D4-9FD3-9CD8A70844AA}" srcOrd="6" destOrd="0" presId="urn:microsoft.com/office/officeart/2018/2/layout/IconVerticalSolidList"/>
    <dgm:cxn modelId="{7792C73F-30D3-034A-8EC7-D0D117DFC1B7}" type="presParOf" srcId="{A4124492-DE7B-45D4-9FD3-9CD8A70844AA}" destId="{1AD62AC4-109E-4DE8-A828-A095CD452CFE}" srcOrd="0" destOrd="0" presId="urn:microsoft.com/office/officeart/2018/2/layout/IconVerticalSolidList"/>
    <dgm:cxn modelId="{9A2CE77B-C71A-5F41-B73E-81A8B43981A5}" type="presParOf" srcId="{A4124492-DE7B-45D4-9FD3-9CD8A70844AA}" destId="{43FEF9EA-DC04-427A-B8F1-78E9E4A1E5E2}" srcOrd="1" destOrd="0" presId="urn:microsoft.com/office/officeart/2018/2/layout/IconVerticalSolidList"/>
    <dgm:cxn modelId="{38937CD6-7508-6345-80D2-D4387310D6E2}" type="presParOf" srcId="{A4124492-DE7B-45D4-9FD3-9CD8A70844AA}" destId="{D280D2D4-8D64-4EC1-81D5-C8F1DBA1A6E8}" srcOrd="2" destOrd="0" presId="urn:microsoft.com/office/officeart/2018/2/layout/IconVerticalSolidList"/>
    <dgm:cxn modelId="{BBDE74FD-5C1E-B340-8248-30BA70A27565}" type="presParOf" srcId="{A4124492-DE7B-45D4-9FD3-9CD8A70844AA}" destId="{9EAD7D5E-3054-4771-8293-CC3FCD64E3F5}" srcOrd="3" destOrd="0" presId="urn:microsoft.com/office/officeart/2018/2/layout/IconVerticalSolidList"/>
    <dgm:cxn modelId="{A1A87E22-38E2-5342-A929-4C6A1C7BB6D5}" type="presParOf" srcId="{2A8787AF-A810-45A6-84B6-2BC1326B33A1}" destId="{E10233AA-F996-42EF-ACEA-7FF9677E0E63}" srcOrd="7" destOrd="0" presId="urn:microsoft.com/office/officeart/2018/2/layout/IconVerticalSolidList"/>
    <dgm:cxn modelId="{EFED036A-2BFB-DD44-9FC7-43AA44F18B4C}" type="presParOf" srcId="{2A8787AF-A810-45A6-84B6-2BC1326B33A1}" destId="{8134B8CA-B70A-42FE-8BDB-B2401D627CE8}" srcOrd="8" destOrd="0" presId="urn:microsoft.com/office/officeart/2018/2/layout/IconVerticalSolidList"/>
    <dgm:cxn modelId="{4119E14F-9EB3-2049-B9D2-CC0E2283565B}" type="presParOf" srcId="{8134B8CA-B70A-42FE-8BDB-B2401D627CE8}" destId="{8F6A3866-50D4-4802-AC66-6D659D7D3216}" srcOrd="0" destOrd="0" presId="urn:microsoft.com/office/officeart/2018/2/layout/IconVerticalSolidList"/>
    <dgm:cxn modelId="{76FCB0BC-3DB2-B148-A050-E55435B0242A}" type="presParOf" srcId="{8134B8CA-B70A-42FE-8BDB-B2401D627CE8}" destId="{92278CEB-80A1-4DEB-B1C7-FE140E1775EB}" srcOrd="1" destOrd="0" presId="urn:microsoft.com/office/officeart/2018/2/layout/IconVerticalSolidList"/>
    <dgm:cxn modelId="{FD35E8E5-1DCC-094C-8D3A-FBCB22D03D36}" type="presParOf" srcId="{8134B8CA-B70A-42FE-8BDB-B2401D627CE8}" destId="{13662D5D-8C4C-4738-AF8A-664458D919A3}" srcOrd="2" destOrd="0" presId="urn:microsoft.com/office/officeart/2018/2/layout/IconVerticalSolidList"/>
    <dgm:cxn modelId="{29FAF9B8-B873-CA43-ACC2-4CD2FBCD2ED2}" type="presParOf" srcId="{8134B8CA-B70A-42FE-8BDB-B2401D627CE8}" destId="{A36C5002-5CCD-4AE8-AC8A-484F25B1D502}" srcOrd="3" destOrd="0" presId="urn:microsoft.com/office/officeart/2018/2/layout/IconVerticalSolidList"/>
    <dgm:cxn modelId="{521D68B4-7498-6B4F-B252-51F1473E35FA}" type="presParOf" srcId="{2A8787AF-A810-45A6-84B6-2BC1326B33A1}" destId="{E6D5DFDA-1E82-417E-A676-30A1DFA3223C}" srcOrd="9" destOrd="0" presId="urn:microsoft.com/office/officeart/2018/2/layout/IconVerticalSolidList"/>
    <dgm:cxn modelId="{54566543-2815-7147-B047-A92E6FDE7954}" type="presParOf" srcId="{2A8787AF-A810-45A6-84B6-2BC1326B33A1}" destId="{ED18B524-D6E5-470F-A1AB-AA7B40E56860}" srcOrd="10" destOrd="0" presId="urn:microsoft.com/office/officeart/2018/2/layout/IconVerticalSolidList"/>
    <dgm:cxn modelId="{30CD6029-BA41-6449-B1C3-D4AF8D497E05}" type="presParOf" srcId="{ED18B524-D6E5-470F-A1AB-AA7B40E56860}" destId="{26EF512A-9163-48FB-9C0C-89872C90E71B}" srcOrd="0" destOrd="0" presId="urn:microsoft.com/office/officeart/2018/2/layout/IconVerticalSolidList"/>
    <dgm:cxn modelId="{F8D748C8-B3DA-E24C-984D-19C9722BE0D1}" type="presParOf" srcId="{ED18B524-D6E5-470F-A1AB-AA7B40E56860}" destId="{B523840D-6BB1-4218-B04B-0591736256A8}" srcOrd="1" destOrd="0" presId="urn:microsoft.com/office/officeart/2018/2/layout/IconVerticalSolidList"/>
    <dgm:cxn modelId="{072FBD33-E995-0040-A44C-1C345F60BC17}" type="presParOf" srcId="{ED18B524-D6E5-470F-A1AB-AA7B40E56860}" destId="{DE7E2C36-3C05-48AD-95FD-CACA4BDE1D00}" srcOrd="2" destOrd="0" presId="urn:microsoft.com/office/officeart/2018/2/layout/IconVerticalSolidList"/>
    <dgm:cxn modelId="{ABF07484-1E3F-EC47-B877-46FAB4192244}" type="presParOf" srcId="{ED18B524-D6E5-470F-A1AB-AA7B40E56860}" destId="{1C3B777E-EC32-4DCD-AFE3-55A7BFBC3C3A}" srcOrd="3" destOrd="0" presId="urn:microsoft.com/office/officeart/2018/2/layout/IconVerticalSolidList"/>
    <dgm:cxn modelId="{88D5E097-5F26-C143-A9C9-9ABB5C9289FD}" type="presParOf" srcId="{2A8787AF-A810-45A6-84B6-2BC1326B33A1}" destId="{0D7D6A14-83EA-484D-9D26-EDF110456AF6}" srcOrd="11" destOrd="0" presId="urn:microsoft.com/office/officeart/2018/2/layout/IconVerticalSolidList"/>
    <dgm:cxn modelId="{FEC916BE-5198-1D4A-ACCA-0FC1D3FB762E}" type="presParOf" srcId="{2A8787AF-A810-45A6-84B6-2BC1326B33A1}" destId="{275D1184-9ED6-D443-BE83-3DC80DE69C08}" srcOrd="12" destOrd="0" presId="urn:microsoft.com/office/officeart/2018/2/layout/IconVerticalSolidList"/>
    <dgm:cxn modelId="{BBCE33AA-35C3-AE4D-AE65-05ED9E50BBEA}" type="presParOf" srcId="{275D1184-9ED6-D443-BE83-3DC80DE69C08}" destId="{BE86F890-D9DA-C843-BEEC-1A7AAAD59274}" srcOrd="0" destOrd="0" presId="urn:microsoft.com/office/officeart/2018/2/layout/IconVerticalSolidList"/>
    <dgm:cxn modelId="{DE370194-BF8D-DD4D-ACB8-133F88EAD83C}" type="presParOf" srcId="{275D1184-9ED6-D443-BE83-3DC80DE69C08}" destId="{75C23FAB-EBE5-EA4D-8819-47116A01E963}" srcOrd="1" destOrd="0" presId="urn:microsoft.com/office/officeart/2018/2/layout/IconVerticalSolidList"/>
    <dgm:cxn modelId="{95176F54-2B04-F447-A3DB-02D5D5A6F822}" type="presParOf" srcId="{275D1184-9ED6-D443-BE83-3DC80DE69C08}" destId="{B3B5F448-F94F-4B44-9BB3-99624F07C2F7}" srcOrd="2" destOrd="0" presId="urn:microsoft.com/office/officeart/2018/2/layout/IconVerticalSolidList"/>
    <dgm:cxn modelId="{E3BEE6D1-1116-AB4B-8A4E-DE4BD666C0AA}" type="presParOf" srcId="{275D1184-9ED6-D443-BE83-3DC80DE69C08}" destId="{21DFF723-77CF-9245-B9F6-33A883F707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618FF7-B907-4003-8126-08E06625A9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98E231-828D-4AD0-977E-F69C6011FF31}">
      <dgm:prSet/>
      <dgm:spPr/>
      <dgm:t>
        <a:bodyPr/>
        <a:lstStyle/>
        <a:p>
          <a:r>
            <a:rPr lang="en-US"/>
            <a:t>Build APIs &amp; Maintenance</a:t>
          </a:r>
        </a:p>
      </dgm:t>
    </dgm:pt>
    <dgm:pt modelId="{DF231C80-83CA-4685-A285-E8174EE97E25}" type="parTrans" cxnId="{38069160-D652-48F4-90F4-16F88F7B2A05}">
      <dgm:prSet/>
      <dgm:spPr/>
      <dgm:t>
        <a:bodyPr/>
        <a:lstStyle/>
        <a:p>
          <a:endParaRPr lang="en-US"/>
        </a:p>
      </dgm:t>
    </dgm:pt>
    <dgm:pt modelId="{4B8DCD0C-3EE4-447F-B7A1-4EE4D3C70803}" type="sibTrans" cxnId="{38069160-D652-48F4-90F4-16F88F7B2A05}">
      <dgm:prSet/>
      <dgm:spPr/>
      <dgm:t>
        <a:bodyPr/>
        <a:lstStyle/>
        <a:p>
          <a:endParaRPr lang="en-US"/>
        </a:p>
      </dgm:t>
    </dgm:pt>
    <dgm:pt modelId="{E504CEC8-FFCA-4B5B-A360-219B4A7E672C}">
      <dgm:prSet/>
      <dgm:spPr/>
      <dgm:t>
        <a:bodyPr/>
        <a:lstStyle/>
        <a:p>
          <a:r>
            <a:rPr lang="en-US"/>
            <a:t>Create Database models</a:t>
          </a:r>
        </a:p>
      </dgm:t>
    </dgm:pt>
    <dgm:pt modelId="{CE9E8257-37DA-40F9-B7A9-D412DF462520}" type="parTrans" cxnId="{649896B2-1880-4417-A928-9359175173F4}">
      <dgm:prSet/>
      <dgm:spPr/>
      <dgm:t>
        <a:bodyPr/>
        <a:lstStyle/>
        <a:p>
          <a:endParaRPr lang="en-US"/>
        </a:p>
      </dgm:t>
    </dgm:pt>
    <dgm:pt modelId="{49A3FBCB-9298-49FD-9646-F590CFF7B54B}" type="sibTrans" cxnId="{649896B2-1880-4417-A928-9359175173F4}">
      <dgm:prSet/>
      <dgm:spPr/>
      <dgm:t>
        <a:bodyPr/>
        <a:lstStyle/>
        <a:p>
          <a:endParaRPr lang="en-US"/>
        </a:p>
      </dgm:t>
    </dgm:pt>
    <dgm:pt modelId="{AE604EDB-E006-47E9-BEC0-895B0196AEF8}">
      <dgm:prSet/>
      <dgm:spPr/>
      <dgm:t>
        <a:bodyPr/>
        <a:lstStyle/>
        <a:p>
          <a:r>
            <a:rPr lang="en-US"/>
            <a:t>Data sanity</a:t>
          </a:r>
        </a:p>
      </dgm:t>
    </dgm:pt>
    <dgm:pt modelId="{81F9464F-85F4-47AB-B94A-4D7D3EF10B80}" type="parTrans" cxnId="{C18B5A3B-1455-4CD3-B527-68668189F894}">
      <dgm:prSet/>
      <dgm:spPr/>
      <dgm:t>
        <a:bodyPr/>
        <a:lstStyle/>
        <a:p>
          <a:endParaRPr lang="en-US"/>
        </a:p>
      </dgm:t>
    </dgm:pt>
    <dgm:pt modelId="{6585C868-BF0F-40D3-A84E-B2BE681C3248}" type="sibTrans" cxnId="{C18B5A3B-1455-4CD3-B527-68668189F894}">
      <dgm:prSet/>
      <dgm:spPr/>
      <dgm:t>
        <a:bodyPr/>
        <a:lstStyle/>
        <a:p>
          <a:endParaRPr lang="en-US"/>
        </a:p>
      </dgm:t>
    </dgm:pt>
    <dgm:pt modelId="{A93FEB33-E9C6-4746-AB86-ECAAE96D605C}">
      <dgm:prSet/>
      <dgm:spPr/>
      <dgm:t>
        <a:bodyPr/>
        <a:lstStyle/>
        <a:p>
          <a:r>
            <a:rPr lang="en-US"/>
            <a:t>Site Optimisation</a:t>
          </a:r>
        </a:p>
      </dgm:t>
    </dgm:pt>
    <dgm:pt modelId="{6CBBD9A4-8FDC-4363-BB38-B8CAB621DA23}" type="parTrans" cxnId="{1D92887B-493D-45C4-B1C0-27C838C35077}">
      <dgm:prSet/>
      <dgm:spPr/>
      <dgm:t>
        <a:bodyPr/>
        <a:lstStyle/>
        <a:p>
          <a:endParaRPr lang="en-US"/>
        </a:p>
      </dgm:t>
    </dgm:pt>
    <dgm:pt modelId="{B64B47D0-9623-4FCD-94F6-EF3096384DB8}" type="sibTrans" cxnId="{1D92887B-493D-45C4-B1C0-27C838C35077}">
      <dgm:prSet/>
      <dgm:spPr/>
      <dgm:t>
        <a:bodyPr/>
        <a:lstStyle/>
        <a:p>
          <a:endParaRPr lang="en-US"/>
        </a:p>
      </dgm:t>
    </dgm:pt>
    <dgm:pt modelId="{F2D73176-695B-D44C-954E-381B6CB48A36}" type="pres">
      <dgm:prSet presAssocID="{58618FF7-B907-4003-8126-08E06625A937}" presName="linear" presStyleCnt="0">
        <dgm:presLayoutVars>
          <dgm:animLvl val="lvl"/>
          <dgm:resizeHandles val="exact"/>
        </dgm:presLayoutVars>
      </dgm:prSet>
      <dgm:spPr/>
    </dgm:pt>
    <dgm:pt modelId="{A52FBB13-349C-E049-87EB-766AE628F06C}" type="pres">
      <dgm:prSet presAssocID="{1B98E231-828D-4AD0-977E-F69C6011FF3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BA2CDBC-C9D4-7B42-8991-6C83971EA90B}" type="pres">
      <dgm:prSet presAssocID="{4B8DCD0C-3EE4-447F-B7A1-4EE4D3C70803}" presName="spacer" presStyleCnt="0"/>
      <dgm:spPr/>
    </dgm:pt>
    <dgm:pt modelId="{DAC02B97-A182-4149-96F1-A7B298860877}" type="pres">
      <dgm:prSet presAssocID="{E504CEC8-FFCA-4B5B-A360-219B4A7E672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1042C1-CD86-484A-B4AD-A1EFC45B70D4}" type="pres">
      <dgm:prSet presAssocID="{49A3FBCB-9298-49FD-9646-F590CFF7B54B}" presName="spacer" presStyleCnt="0"/>
      <dgm:spPr/>
    </dgm:pt>
    <dgm:pt modelId="{440FFB4B-1247-E845-A1B0-E93847B3202B}" type="pres">
      <dgm:prSet presAssocID="{AE604EDB-E006-47E9-BEC0-895B0196AEF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978F90-E9F7-7948-B00D-4C7998FB1A20}" type="pres">
      <dgm:prSet presAssocID="{6585C868-BF0F-40D3-A84E-B2BE681C3248}" presName="spacer" presStyleCnt="0"/>
      <dgm:spPr/>
    </dgm:pt>
    <dgm:pt modelId="{81CF7E57-C234-164A-9252-7E71A1DE5457}" type="pres">
      <dgm:prSet presAssocID="{A93FEB33-E9C6-4746-AB86-ECAAE96D605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FB83F00-8219-B648-89C7-454A578E2C3B}" type="presOf" srcId="{AE604EDB-E006-47E9-BEC0-895B0196AEF8}" destId="{440FFB4B-1247-E845-A1B0-E93847B3202B}" srcOrd="0" destOrd="0" presId="urn:microsoft.com/office/officeart/2005/8/layout/vList2"/>
    <dgm:cxn modelId="{363C5A1C-F938-044F-B324-23B375D7B0BA}" type="presOf" srcId="{1B98E231-828D-4AD0-977E-F69C6011FF31}" destId="{A52FBB13-349C-E049-87EB-766AE628F06C}" srcOrd="0" destOrd="0" presId="urn:microsoft.com/office/officeart/2005/8/layout/vList2"/>
    <dgm:cxn modelId="{C18B5A3B-1455-4CD3-B527-68668189F894}" srcId="{58618FF7-B907-4003-8126-08E06625A937}" destId="{AE604EDB-E006-47E9-BEC0-895B0196AEF8}" srcOrd="2" destOrd="0" parTransId="{81F9464F-85F4-47AB-B94A-4D7D3EF10B80}" sibTransId="{6585C868-BF0F-40D3-A84E-B2BE681C3248}"/>
    <dgm:cxn modelId="{38069160-D652-48F4-90F4-16F88F7B2A05}" srcId="{58618FF7-B907-4003-8126-08E06625A937}" destId="{1B98E231-828D-4AD0-977E-F69C6011FF31}" srcOrd="0" destOrd="0" parTransId="{DF231C80-83CA-4685-A285-E8174EE97E25}" sibTransId="{4B8DCD0C-3EE4-447F-B7A1-4EE4D3C70803}"/>
    <dgm:cxn modelId="{5C8E7F46-FFAC-194C-8E16-8E47BB639F88}" type="presOf" srcId="{58618FF7-B907-4003-8126-08E06625A937}" destId="{F2D73176-695B-D44C-954E-381B6CB48A36}" srcOrd="0" destOrd="0" presId="urn:microsoft.com/office/officeart/2005/8/layout/vList2"/>
    <dgm:cxn modelId="{1D92887B-493D-45C4-B1C0-27C838C35077}" srcId="{58618FF7-B907-4003-8126-08E06625A937}" destId="{A93FEB33-E9C6-4746-AB86-ECAAE96D605C}" srcOrd="3" destOrd="0" parTransId="{6CBBD9A4-8FDC-4363-BB38-B8CAB621DA23}" sibTransId="{B64B47D0-9623-4FCD-94F6-EF3096384DB8}"/>
    <dgm:cxn modelId="{649896B2-1880-4417-A928-9359175173F4}" srcId="{58618FF7-B907-4003-8126-08E06625A937}" destId="{E504CEC8-FFCA-4B5B-A360-219B4A7E672C}" srcOrd="1" destOrd="0" parTransId="{CE9E8257-37DA-40F9-B7A9-D412DF462520}" sibTransId="{49A3FBCB-9298-49FD-9646-F590CFF7B54B}"/>
    <dgm:cxn modelId="{2EF6E4B2-F0A9-154F-A64C-67D5A87C8E21}" type="presOf" srcId="{A93FEB33-E9C6-4746-AB86-ECAAE96D605C}" destId="{81CF7E57-C234-164A-9252-7E71A1DE5457}" srcOrd="0" destOrd="0" presId="urn:microsoft.com/office/officeart/2005/8/layout/vList2"/>
    <dgm:cxn modelId="{E04367D4-821A-F047-A2D8-E5B401701D62}" type="presOf" srcId="{E504CEC8-FFCA-4B5B-A360-219B4A7E672C}" destId="{DAC02B97-A182-4149-96F1-A7B298860877}" srcOrd="0" destOrd="0" presId="urn:microsoft.com/office/officeart/2005/8/layout/vList2"/>
    <dgm:cxn modelId="{EA7143B0-456C-5B45-8B2B-1575360FAE82}" type="presParOf" srcId="{F2D73176-695B-D44C-954E-381B6CB48A36}" destId="{A52FBB13-349C-E049-87EB-766AE628F06C}" srcOrd="0" destOrd="0" presId="urn:microsoft.com/office/officeart/2005/8/layout/vList2"/>
    <dgm:cxn modelId="{583A92C0-CDF6-BB4C-A966-30C41BA822FB}" type="presParOf" srcId="{F2D73176-695B-D44C-954E-381B6CB48A36}" destId="{DBA2CDBC-C9D4-7B42-8991-6C83971EA90B}" srcOrd="1" destOrd="0" presId="urn:microsoft.com/office/officeart/2005/8/layout/vList2"/>
    <dgm:cxn modelId="{34669E18-CE42-2D45-AFC8-A54D77B676F8}" type="presParOf" srcId="{F2D73176-695B-D44C-954E-381B6CB48A36}" destId="{DAC02B97-A182-4149-96F1-A7B298860877}" srcOrd="2" destOrd="0" presId="urn:microsoft.com/office/officeart/2005/8/layout/vList2"/>
    <dgm:cxn modelId="{4FD8A90D-789D-4B4E-A7D9-B446AACA180F}" type="presParOf" srcId="{F2D73176-695B-D44C-954E-381B6CB48A36}" destId="{2F1042C1-CD86-484A-B4AD-A1EFC45B70D4}" srcOrd="3" destOrd="0" presId="urn:microsoft.com/office/officeart/2005/8/layout/vList2"/>
    <dgm:cxn modelId="{6D132918-930E-2342-8BEE-E875B0A434C2}" type="presParOf" srcId="{F2D73176-695B-D44C-954E-381B6CB48A36}" destId="{440FFB4B-1247-E845-A1B0-E93847B3202B}" srcOrd="4" destOrd="0" presId="urn:microsoft.com/office/officeart/2005/8/layout/vList2"/>
    <dgm:cxn modelId="{BCA6DE06-57BD-CE48-AA7C-48560D543682}" type="presParOf" srcId="{F2D73176-695B-D44C-954E-381B6CB48A36}" destId="{D6978F90-E9F7-7948-B00D-4C7998FB1A20}" srcOrd="5" destOrd="0" presId="urn:microsoft.com/office/officeart/2005/8/layout/vList2"/>
    <dgm:cxn modelId="{6FE12766-10C8-7D42-86DC-C154EA3D9EB6}" type="presParOf" srcId="{F2D73176-695B-D44C-954E-381B6CB48A36}" destId="{81CF7E57-C234-164A-9252-7E71A1DE545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FB9D2-FFC1-C543-A831-3855D5D29188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Purpose: </a:t>
          </a:r>
          <a:r>
            <a:rPr lang="en-US" sz="1600" kern="1200"/>
            <a:t>A web app for teams to collaborate, manage tasks, and track progress.</a:t>
          </a:r>
        </a:p>
      </dsp:txBody>
      <dsp:txXfrm>
        <a:off x="3080" y="1765067"/>
        <a:ext cx="2444055" cy="2053006"/>
      </dsp:txXfrm>
    </dsp:sp>
    <dsp:sp modelId="{B94B35E0-683B-5745-8170-33835FFCDE2D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E71B8E02-B43C-B84B-920F-8BC02A832A47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91846E-3A3C-4E4E-89CB-4374E7569B51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Key Features: </a:t>
          </a:r>
          <a:r>
            <a:rPr lang="en-US" sz="1600" kern="1200"/>
            <a:t>Team registration, member management, task organization, and progress tracking.</a:t>
          </a:r>
        </a:p>
      </dsp:txBody>
      <dsp:txXfrm>
        <a:off x="2691541" y="1765067"/>
        <a:ext cx="2444055" cy="2053006"/>
      </dsp:txXfrm>
    </dsp:sp>
    <dsp:sp modelId="{C19503E5-0A5A-DD47-8C20-B7CFB4C2CD98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51A0C823-0479-CB48-9617-D66D4C6B8368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771B8E-61E2-BE47-ACE8-3943E6D37C3F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Target Audience: </a:t>
          </a:r>
          <a:r>
            <a:rPr lang="en-US" sz="1600" kern="1200"/>
            <a:t>Small to mid-sized teams.</a:t>
          </a:r>
        </a:p>
      </dsp:txBody>
      <dsp:txXfrm>
        <a:off x="5380002" y="1765067"/>
        <a:ext cx="2444055" cy="2053006"/>
      </dsp:txXfrm>
    </dsp:sp>
    <dsp:sp modelId="{FBE9D1B6-92C7-4B43-BB5F-2349809F5DC2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42D7BAD5-0189-004E-B828-917E97B085D0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BCC245-9954-1B4E-8188-03F9DB070AAF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Main Goal: </a:t>
          </a:r>
          <a:r>
            <a:rPr lang="en-US" sz="1600" kern="1200"/>
            <a:t>Improve communication, transparency, and project efficiency through a centralized dashboard.</a:t>
          </a:r>
        </a:p>
      </dsp:txBody>
      <dsp:txXfrm>
        <a:off x="8068463" y="1765067"/>
        <a:ext cx="2444055" cy="2053006"/>
      </dsp:txXfrm>
    </dsp:sp>
    <dsp:sp modelId="{6537C99A-C68D-1F47-BD17-2B7634068C11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918AD543-6081-144A-AEC6-CEA87BECF4B2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61DB5-6D1D-4F7F-81DD-37E23BD39F4D}">
      <dsp:nvSpPr>
        <dsp:cNvPr id="0" name=""/>
        <dsp:cNvSpPr/>
      </dsp:nvSpPr>
      <dsp:spPr>
        <a:xfrm>
          <a:off x="0" y="502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ECE01-1665-4A7C-91AE-BE9A3CD42836}">
      <dsp:nvSpPr>
        <dsp:cNvPr id="0" name=""/>
        <dsp:cNvSpPr/>
      </dsp:nvSpPr>
      <dsp:spPr>
        <a:xfrm>
          <a:off x="209180" y="156091"/>
          <a:ext cx="380328" cy="380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C7446-456F-40F9-B2BD-8A519A442677}">
      <dsp:nvSpPr>
        <dsp:cNvPr id="0" name=""/>
        <dsp:cNvSpPr/>
      </dsp:nvSpPr>
      <dsp:spPr>
        <a:xfrm>
          <a:off x="798689" y="502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Home Page</a:t>
          </a:r>
        </a:p>
      </dsp:txBody>
      <dsp:txXfrm>
        <a:off x="798689" y="502"/>
        <a:ext cx="5502911" cy="691506"/>
      </dsp:txXfrm>
    </dsp:sp>
    <dsp:sp modelId="{262773B4-0033-4023-94DE-22F5F9230A6B}">
      <dsp:nvSpPr>
        <dsp:cNvPr id="0" name=""/>
        <dsp:cNvSpPr/>
      </dsp:nvSpPr>
      <dsp:spPr>
        <a:xfrm>
          <a:off x="0" y="864885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D13A3-9981-4371-8567-2883C7059EA1}">
      <dsp:nvSpPr>
        <dsp:cNvPr id="0" name=""/>
        <dsp:cNvSpPr/>
      </dsp:nvSpPr>
      <dsp:spPr>
        <a:xfrm>
          <a:off x="209180" y="1020474"/>
          <a:ext cx="380328" cy="380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B68E4-3DCA-427C-86E3-74102D9E3DA0}">
      <dsp:nvSpPr>
        <dsp:cNvPr id="0" name=""/>
        <dsp:cNvSpPr/>
      </dsp:nvSpPr>
      <dsp:spPr>
        <a:xfrm>
          <a:off x="798689" y="864885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Authentication Pages</a:t>
          </a:r>
        </a:p>
      </dsp:txBody>
      <dsp:txXfrm>
        <a:off x="798689" y="864885"/>
        <a:ext cx="5502911" cy="691506"/>
      </dsp:txXfrm>
    </dsp:sp>
    <dsp:sp modelId="{A011D263-6E30-4B0E-B8E1-5EA375E8B291}">
      <dsp:nvSpPr>
        <dsp:cNvPr id="0" name=""/>
        <dsp:cNvSpPr/>
      </dsp:nvSpPr>
      <dsp:spPr>
        <a:xfrm>
          <a:off x="0" y="1729268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3FC64-D54E-4812-B8D0-E623BC684DC3}">
      <dsp:nvSpPr>
        <dsp:cNvPr id="0" name=""/>
        <dsp:cNvSpPr/>
      </dsp:nvSpPr>
      <dsp:spPr>
        <a:xfrm>
          <a:off x="209180" y="1884857"/>
          <a:ext cx="380328" cy="380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F081E-54AF-49B2-A314-2DE548CB004E}">
      <dsp:nvSpPr>
        <dsp:cNvPr id="0" name=""/>
        <dsp:cNvSpPr/>
      </dsp:nvSpPr>
      <dsp:spPr>
        <a:xfrm>
          <a:off x="798689" y="1729268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 Details Page</a:t>
          </a:r>
        </a:p>
      </dsp:txBody>
      <dsp:txXfrm>
        <a:off x="798689" y="1729268"/>
        <a:ext cx="5502911" cy="691506"/>
      </dsp:txXfrm>
    </dsp:sp>
    <dsp:sp modelId="{1AD62AC4-109E-4DE8-A828-A095CD452CFE}">
      <dsp:nvSpPr>
        <dsp:cNvPr id="0" name=""/>
        <dsp:cNvSpPr/>
      </dsp:nvSpPr>
      <dsp:spPr>
        <a:xfrm>
          <a:off x="0" y="2593651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EF9EA-DC04-427A-B8F1-78E9E4A1E5E2}">
      <dsp:nvSpPr>
        <dsp:cNvPr id="0" name=""/>
        <dsp:cNvSpPr/>
      </dsp:nvSpPr>
      <dsp:spPr>
        <a:xfrm>
          <a:off x="209180" y="2749240"/>
          <a:ext cx="380328" cy="380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D7D5E-3054-4771-8293-CC3FCD64E3F5}">
      <dsp:nvSpPr>
        <dsp:cNvPr id="0" name=""/>
        <dsp:cNvSpPr/>
      </dsp:nvSpPr>
      <dsp:spPr>
        <a:xfrm>
          <a:off x="798689" y="2593651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Team Dashboard Page</a:t>
          </a:r>
        </a:p>
      </dsp:txBody>
      <dsp:txXfrm>
        <a:off x="798689" y="2593651"/>
        <a:ext cx="5502911" cy="691506"/>
      </dsp:txXfrm>
    </dsp:sp>
    <dsp:sp modelId="{8F6A3866-50D4-4802-AC66-6D659D7D3216}">
      <dsp:nvSpPr>
        <dsp:cNvPr id="0" name=""/>
        <dsp:cNvSpPr/>
      </dsp:nvSpPr>
      <dsp:spPr>
        <a:xfrm>
          <a:off x="0" y="3458034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78CEB-80A1-4DEB-B1C7-FE140E1775EB}">
      <dsp:nvSpPr>
        <dsp:cNvPr id="0" name=""/>
        <dsp:cNvSpPr/>
      </dsp:nvSpPr>
      <dsp:spPr>
        <a:xfrm>
          <a:off x="209180" y="3613623"/>
          <a:ext cx="380328" cy="3803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C5002-5CCD-4AE8-AC8A-484F25B1D502}">
      <dsp:nvSpPr>
        <dsp:cNvPr id="0" name=""/>
        <dsp:cNvSpPr/>
      </dsp:nvSpPr>
      <dsp:spPr>
        <a:xfrm>
          <a:off x="798689" y="3458034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Notifications Page</a:t>
          </a:r>
        </a:p>
      </dsp:txBody>
      <dsp:txXfrm>
        <a:off x="798689" y="3458034"/>
        <a:ext cx="5502911" cy="691506"/>
      </dsp:txXfrm>
    </dsp:sp>
    <dsp:sp modelId="{26EF512A-9163-48FB-9C0C-89872C90E71B}">
      <dsp:nvSpPr>
        <dsp:cNvPr id="0" name=""/>
        <dsp:cNvSpPr/>
      </dsp:nvSpPr>
      <dsp:spPr>
        <a:xfrm>
          <a:off x="0" y="4322417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3840D-6BB1-4218-B04B-0591736256A8}">
      <dsp:nvSpPr>
        <dsp:cNvPr id="0" name=""/>
        <dsp:cNvSpPr/>
      </dsp:nvSpPr>
      <dsp:spPr>
        <a:xfrm>
          <a:off x="209180" y="4478006"/>
          <a:ext cx="380328" cy="3803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B777E-EC32-4DCD-AFE3-55A7BFBC3C3A}">
      <dsp:nvSpPr>
        <dsp:cNvPr id="0" name=""/>
        <dsp:cNvSpPr/>
      </dsp:nvSpPr>
      <dsp:spPr>
        <a:xfrm>
          <a:off x="798689" y="4322417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Profile Page</a:t>
          </a:r>
        </a:p>
      </dsp:txBody>
      <dsp:txXfrm>
        <a:off x="798689" y="4322417"/>
        <a:ext cx="5502911" cy="691506"/>
      </dsp:txXfrm>
    </dsp:sp>
    <dsp:sp modelId="{BE86F890-D9DA-C843-BEEC-1A7AAAD59274}">
      <dsp:nvSpPr>
        <dsp:cNvPr id="0" name=""/>
        <dsp:cNvSpPr/>
      </dsp:nvSpPr>
      <dsp:spPr>
        <a:xfrm>
          <a:off x="0" y="5186800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23FAB-EBE5-EA4D-8819-47116A01E963}">
      <dsp:nvSpPr>
        <dsp:cNvPr id="0" name=""/>
        <dsp:cNvSpPr/>
      </dsp:nvSpPr>
      <dsp:spPr>
        <a:xfrm>
          <a:off x="209180" y="5342389"/>
          <a:ext cx="380328" cy="3803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FF723-77CF-9245-B9F6-33A883F707BB}">
      <dsp:nvSpPr>
        <dsp:cNvPr id="0" name=""/>
        <dsp:cNvSpPr/>
      </dsp:nvSpPr>
      <dsp:spPr>
        <a:xfrm>
          <a:off x="798689" y="5186800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Team Registration Page</a:t>
          </a:r>
        </a:p>
      </dsp:txBody>
      <dsp:txXfrm>
        <a:off x="798689" y="5186800"/>
        <a:ext cx="5502911" cy="691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FBB13-349C-E049-87EB-766AE628F06C}">
      <dsp:nvSpPr>
        <dsp:cNvPr id="0" name=""/>
        <dsp:cNvSpPr/>
      </dsp:nvSpPr>
      <dsp:spPr>
        <a:xfrm>
          <a:off x="0" y="279615"/>
          <a:ext cx="6253721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Build APIs &amp; Maintenance</a:t>
          </a:r>
        </a:p>
      </dsp:txBody>
      <dsp:txXfrm>
        <a:off x="50347" y="329962"/>
        <a:ext cx="6153027" cy="930660"/>
      </dsp:txXfrm>
    </dsp:sp>
    <dsp:sp modelId="{DAC02B97-A182-4149-96F1-A7B298860877}">
      <dsp:nvSpPr>
        <dsp:cNvPr id="0" name=""/>
        <dsp:cNvSpPr/>
      </dsp:nvSpPr>
      <dsp:spPr>
        <a:xfrm>
          <a:off x="0" y="1434810"/>
          <a:ext cx="6253721" cy="1031354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Create Database models</a:t>
          </a:r>
        </a:p>
      </dsp:txBody>
      <dsp:txXfrm>
        <a:off x="50347" y="1485157"/>
        <a:ext cx="6153027" cy="930660"/>
      </dsp:txXfrm>
    </dsp:sp>
    <dsp:sp modelId="{440FFB4B-1247-E845-A1B0-E93847B3202B}">
      <dsp:nvSpPr>
        <dsp:cNvPr id="0" name=""/>
        <dsp:cNvSpPr/>
      </dsp:nvSpPr>
      <dsp:spPr>
        <a:xfrm>
          <a:off x="0" y="2590004"/>
          <a:ext cx="6253721" cy="1031354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Data sanity</a:t>
          </a:r>
        </a:p>
      </dsp:txBody>
      <dsp:txXfrm>
        <a:off x="50347" y="2640351"/>
        <a:ext cx="6153027" cy="930660"/>
      </dsp:txXfrm>
    </dsp:sp>
    <dsp:sp modelId="{81CF7E57-C234-164A-9252-7E71A1DE5457}">
      <dsp:nvSpPr>
        <dsp:cNvPr id="0" name=""/>
        <dsp:cNvSpPr/>
      </dsp:nvSpPr>
      <dsp:spPr>
        <a:xfrm>
          <a:off x="0" y="3745200"/>
          <a:ext cx="6253721" cy="103135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Site Optimisation</a:t>
          </a:r>
        </a:p>
      </dsp:txBody>
      <dsp:txXfrm>
        <a:off x="50347" y="3795547"/>
        <a:ext cx="6153027" cy="930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5537-DEF9-48A1-E522-D8EFCA7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7FA0A-83B5-92CE-9A6B-103E39642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2B2A3-10DD-0EEA-3C08-E1EFEB1B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7C350-1445-63AD-AF2B-E30425DA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957A8-14DF-DCDC-CAE4-1D50A215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5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5BFF-2F66-5214-3D02-8E2F0C2D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4EB51-96E7-DD25-5E74-557D72670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3E1B5-4BA5-7533-D3BB-2E6E4FA41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B183E-8F7D-08FC-4D45-D8717A68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BC05-4640-1070-F09C-AB5A66B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6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C7CEE6-3A3E-1319-5E7C-F9E7F18D3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7379A-60F9-B452-2644-EBC6B426D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E6814-7B0F-970E-A86A-F0DEFE1B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ADB5C-B97A-93A1-BACA-417D303B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7DF10-A4FF-62DB-B775-4F81C339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3E7A-D683-A091-3883-782019F9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F8EC-C950-CC0A-06A6-9AC79441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5233-B823-820C-C928-FA2FB4F4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342A-B173-63C7-3510-54C3DA863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BD722-BDD1-7A4F-F2F5-331B50B1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8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23C0-B7A5-6CF8-1436-7814BF6E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7B244-9CD5-44D8-9A93-5B6EAC4D9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C416D-9371-D918-9E98-8932F81EE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E7DA-2B23-E8CD-C7E0-91B6684F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DC92B-D6B2-6AF0-7879-79FE9D88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6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97AB-E27C-7FB5-F484-1F57EC75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661F0-F26D-5B18-53C3-C2AE94F71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A7EA7-E101-70A8-E7A5-38897DBC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214C9-6326-6F8B-8068-E5D5BAD02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9A91C-EC2B-33CC-CE69-E1F344E4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2D34A-F018-0D3D-1049-6BE308EE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8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6535-2259-7710-C0D1-5DBA92E6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553-6900-E3C3-98C6-87C24F775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5DCA1-F2D2-40DB-F918-B7CE070A2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45A20-8972-AA9C-8599-80936518E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F585D-6CF6-25DB-5F48-72836200F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0FD96-BE41-A57F-8822-EDFA09CD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9D64C-D9F5-217F-6E47-73EBAB36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B7164-F7C9-78DA-B087-DBA7134D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1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EDCD-5EAF-5740-CB96-189664BE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5ED19-CF52-4A8D-E105-97B7E5BC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7DDE9-8B0C-FF76-29D1-F0F656DB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98578-A802-5E84-A14D-67576CF5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3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47A16-6272-39B8-D4D2-B3684131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F981E-7195-BA65-DB03-F6FE7541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9739D-5229-36F4-032C-B7913440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1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7666-800C-2FD3-28B1-F82EC990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556F9-5709-2255-EB15-7F50EBB6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5F843-44E0-1523-3B94-AA1C2091F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D48A-4092-B19E-677E-79912D0F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4FC91-0CB5-7CDE-E37C-681C3F71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D2C75-7F97-B9EB-16AA-7478A0AE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0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B576-5516-8FD1-CA81-A3D48AD1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22F00D-A1FC-DE37-3709-CBEB1E96F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93C9D-8AFC-B7F3-1CC3-74787C0EC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87F32-2F45-DE04-F595-5C5E432E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1FDC7-E432-607B-6D03-8383BE92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6199B-7A1A-06FC-9E18-7DA6D75D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3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3CEA5-8C6B-9A8B-FDB4-9F72F19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6CFE6-B05C-39F7-79BA-E667DC642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DF798-F255-1C83-79CE-012B6D11F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6F669-726E-834C-A49B-9A4CF51F7ED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34752-BA08-0772-A6B6-46ECACB15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2C0F8-4EC9-4373-E6EB-7B80EC700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97EE1-D081-E942-8CD1-87D5499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3DC77-F3EF-AC6B-B591-145E50C61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495956"/>
            <a:ext cx="6418471" cy="269205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TEAM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F3F2A-46E2-BECC-C411-128731ED0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414123"/>
            <a:ext cx="6418471" cy="10179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mana</a:t>
            </a:r>
            <a:r>
              <a:rPr lang="en-US" sz="2800" dirty="0">
                <a:solidFill>
                  <a:schemeClr val="bg1"/>
                </a:solidFill>
              </a:rPr>
              <a:t>G</a:t>
            </a:r>
            <a:r>
              <a:rPr lang="en-US" sz="2000" dirty="0">
                <a:solidFill>
                  <a:schemeClr val="bg1"/>
                </a:solidFill>
              </a:rPr>
              <a:t>e …. while you </a:t>
            </a:r>
            <a:r>
              <a:rPr lang="en-US" sz="2800" dirty="0">
                <a:solidFill>
                  <a:schemeClr val="bg1"/>
                </a:solidFill>
              </a:rPr>
              <a:t>S</a:t>
            </a:r>
            <a:r>
              <a:rPr lang="en-US" sz="2000" dirty="0">
                <a:solidFill>
                  <a:schemeClr val="bg1"/>
                </a:solidFill>
              </a:rPr>
              <a:t>ucceed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602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8B3C6-2AF5-3F53-29E6-AD8013B1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5825"/>
            <a:ext cx="7620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B2DB64-816C-5605-6CBD-2BA546D5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967" b="47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4B506-9B0E-47FE-0CC2-8317F251B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PROJECT OVERVIEW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7ECFFDD-9E5A-7E30-3100-C4BD6841F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098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3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E0D1BE-F75B-062F-3A19-FC63E4A7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FRONTEND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DA1C4411-983E-FEF1-3883-A0DE31EA2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265660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3973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E6C34F-E04C-0CE9-5B7E-8421DC67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BACKEND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B401E06-DCC8-4438-40EB-9F81BB0748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2121351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3071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F5A23-F41E-9C7B-07AA-4DDF731C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pic>
        <p:nvPicPr>
          <p:cNvPr id="5" name="Content Placeholder 4" descr="A chart with a graph&#10;&#10;Description automatically generated with medium confidence">
            <a:extLst>
              <a:ext uri="{FF2B5EF4-FFF2-40B4-BE49-F238E27FC236}">
                <a16:creationId xmlns:a16="http://schemas.microsoft.com/office/drawing/2014/main" id="{150906F3-AA7A-1CF9-491C-C3A3369D1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674162"/>
            <a:ext cx="7347537" cy="55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74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26D9-799A-EFBE-0C02-1F8C0852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PROGRESS</a:t>
            </a:r>
          </a:p>
        </p:txBody>
      </p:sp>
      <p:pic>
        <p:nvPicPr>
          <p:cNvPr id="4" name="Screen Recording 2024-10-14 at 4.07.56 PM.mov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43DF215F-19F8-4C43-E7D1-633BC5296E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585330"/>
            <a:ext cx="7188199" cy="368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1066C-BE5A-F441-CC57-0085F9BB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96" y="1587848"/>
            <a:ext cx="7187807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8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87F8009-8D44-2EE6-8A78-5864C806A5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A5426-932B-0185-1B63-DE5EB120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833437"/>
            <a:ext cx="101822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9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E91DB5-5A2D-6637-6DED-6F16813A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552575"/>
            <a:ext cx="75914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6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104</Words>
  <Application>Microsoft Office PowerPoint</Application>
  <PresentationFormat>Widescreen</PresentationFormat>
  <Paragraphs>26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TEAM MANAGEMENT SYSTEM</vt:lpstr>
      <vt:lpstr>PROJECT OVERVIEW</vt:lpstr>
      <vt:lpstr>FRONTEND</vt:lpstr>
      <vt:lpstr>BACKEND</vt:lpstr>
      <vt:lpstr>Timeline</vt:lpstr>
      <vt:lpstr>PROGRESS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MANAGEMENT SYSTEM</dc:title>
  <dc:creator>Bharath Yakkala</dc:creator>
  <cp:lastModifiedBy>sandeep reddy</cp:lastModifiedBy>
  <cp:revision>5</cp:revision>
  <dcterms:created xsi:type="dcterms:W3CDTF">2024-10-14T09:23:50Z</dcterms:created>
  <dcterms:modified xsi:type="dcterms:W3CDTF">2024-10-16T20:21:52Z</dcterms:modified>
</cp:coreProperties>
</file>